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presProps" Target="presProps.xml"/>
  <Relationship Id="rId60" Type="http://schemas.openxmlformats.org/officeDocument/2006/relationships/viewProps" Target="viewProps.xml"/>
  <Relationship Id="rId6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987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1:1-5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Cush; Seba, and Havilah, and Sabta, and Raama, and Sabteca. And the sons of Raamah; Sheba, and Ded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ush begat Nimrod: he began to be a mighty one in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zraim begat Ludim, and Anamim, and Lehabim, and Naphtuhim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athrusim, and Casluhim (from whence came the Philistines), and Caphtor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naan begat Zidon his firstborn, and Heth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Jebusite, and the Amorite, and the Girgashite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ivite, and the Arkite, and the Sinite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rvadite, and the Zemarite, and the Hamathit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hem; Elam, and Asshur, and Arpachshad, and Lud, and Aram, and Uz, and Hul, and Gether., and Meshec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pachshad begat Shelah, and Shelah begat Eb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m, Seth, Enosh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Eber were born two sons: the name of the one was Peleg; for in his days the earth was divided; and his brother’s name was Jokta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ktan begat Almodad, and Sheleph, and Hazarmaveth, and Jerah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doram, and Uzal, and Diklah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bal, and Abimael, and Sheba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phir, and Havilah, and Jobab; All these were the sons of Jokta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m, Arpachshad, Shelah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er, Peleg, Reu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ug, Nahor, Terah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m (the same is Abraham)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Abraham; Isaac, and Ishmae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an, Mahalalel, Jared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ir generations: the firstborn of Ishmael, Nebaioth; then Kedar, and Adbeel, and Mibsam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shma, and Dumah, Massa; Hadad, and Tema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tur, Naphish, and Kedemah. These are the sons of Ishmae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Keturah, Abraham’s concubine: she bare Zimran, and Jokshan, and Medan, and Midian, and Ishbak, and Shuah. And the sons of Jokshan; Sheba, and Deda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Midian; Ephah, and Epher, and Hanoch, and Abida, and Eldaah. All these were the sons of Ketura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begat Isaac. The sons of Isaac; Esau, and Israel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sau; Eliphaz, Reuel, and Jeush, and Jalam, and Korah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liphaz; Teman, and Omar, Zephi, and Gatam, Kenaz, and Timna, and Amalek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Reuel; Nahath, Zerah, Shammah, and Mizzah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Seir; Lotan and Shobal and Zibeon and Anah, and Dishon and Ezer and Disha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och, Methuselah, Lamech;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Lotan; Hori and Homam: and Timna was Lotan’s sister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hobal; Alian and Manahath and Ebal, Shephi and Onam. And the sons of Zibeon; Aiah and Anah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Anah; Dishon. And the sons of Dishon; Hamran and Eshban and Ithran and Cheran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zer; Bilhan and Zaavan, Jaakan. The sons of Dishan; Uz and Aran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e kings that reigned in the land of Edom, before there reigned any king over the children of Israel: Bela the son of Beor; and the name of his city was Dinhabah,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la died, and Jobab the son of Zerah of Bozrah reigned in his stead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bab died, and Husham of the land of the Temanites reigned in his stead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usham died, and Hadad the son of Bedad, which smote Midian in the field of Moab, reigned in his stead: and the name of his city was Avith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dad died, and Samlah of Masrekah reigned in his stea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mlah died, and Shaul of Rehoboth by the River reigned in his stea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ah, Shem, Ham, and Japheth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aul died, and Baal-hanan the son of Achbor reigned in his stead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al-hanan died, and Hadad reigned in his stead; and the name of his city was Pai: and his wife’s name was Mehetabel, the daughter of Matred, the daughter of Me-zahab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dad died. And the dukes of Edom were; duke Timna, duke Aliah, duke Jetheth;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e Oholibamah, duke Elah, duke Pinon;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e Kenaz, duke Teman, duke Mibzar;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e Magdiel, duke Iram. These are the dukes of Edom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pheth; Gomer, and Magog, and Madai, and Javan, and Tubal, and Meshech, and Tira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Gomer; Ashkenaz, and Diphath, and Togarma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Javan; Elishah, and Tarshish, Kittim, and Rodan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Ham; Cush, and Mizraim, Put, and Cana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2026-06-25T10:14:06Z</dcterms:created>
  <dcterms:modified xsi:type="dcterms:W3CDTF">2026-06-25T10:14:06Z</dcterms:modified>
  <dc:title>Bible.com.au: 1 CHRONICLES 1:1-54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