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ayitatjaku 3: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tjinguṟu aṉangu kutjupa tjuṯangku tjukurpa nyanga puṟunypa Jesuku walytja tjuṯangka rawangku wangkama, kaya kuliṟa kuliṟa pika-pikaringkula tjararingkula mauṉṯalpa mauṉṯalpa nyinaku. Nyara palula-tawara aṉangu palunya tjananya rawangku painma wantinytjaku. Ka tjinguṟu paluṟu tjana wantinytja wiyangku rawangku ngaparku wangkanyangka nyuntu uti palunya tjananya paiṟa iyanma nyurala piṟuku tjunguringkula kurantjaku-tawa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ulinin Taitatja? Panya aṉangu nyanga palu puṟunypa tjuṯa kura nyinanyi kulintja kawakawa. Kaya aṉangu tjuṯangku palunya tjananya Godala tungunpungkunyangka nyakula nintingku kulilpai, “Mulapa paluṟu tjana tjukurpa kurakura ngunti wangkapai.” Ka nyuntu Jesuku walytja tjuṯangka wangka aṉangu nyanga palu puṟunypa tjuṯa kuliṟa wantinytjaku.Tjukurpa Maḻa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Taitatja, wanyu kulila. Ngayulu kulini wariringkunyangka ngura ini Nika-palitjala ankula nyinanytjikitjangku piriyakuturingkunytjaku paṯaṟa. Palu ngayulu ankunytja kuwaripangkaṉa wati kutju nyuntulakutu ma-iyalku tjinguṟu Atimatjanya munta tjinguṟu Titjikatjanya. Ka wati kutju nyuntula ma-wirkankunyangka nyakulampa nyuntu ngalya-pakala ngayulakutu munu ngaparikatira wirkaṟa ngura panya Nikipala kaṉanta nyara palula nyaku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nyangatja wati kutjara Apalatjanya pula Tjinatjanya kuwari nyanganguṟu ma-pakaṉi ngura tjuṯakutu ankunytjikitja. Tjinatjanya panya luuya, tjukurpa aṟa tjuṯaku ninti. Ka pula ma-wirkankunyangkampa palunya pulanya nyakula alpamilanma munu mai, mani, kutjupa kutjupa tjuṯa kuḻu ungama ngura kutjupa tjuṯakutu ankunytjaku. Pal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wa Taitatja, ngura nyara palula Jesuku walytja tjuṯangka rawangku wangkara nintinma tjana tiṯutjarangku wiṟu tjuṯa kutju palyantjaku aṉangu ngaḻṯutjara tjuṯa aṯunymankunytjikitjangku. Utiya wiṟuṟa pakuringkuwiya waṟkarima, munuya palulanguṟu pukuḻpa nyinaku Godala miṟang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wa, alatjiṯuṉanta wangkanyi. Ka nyanga ngayula tjungu nyinanytja tjuṯangku nyuntunya kulini nyuntumpa pukuḻarira. Ka ngura nyara palula panya Jesuku walytja tjuṯa nganampa mukuringanyi, ka-puṯa palula tjanala wangka panya nganaṉa tjananya rawangkuṯu kulini.Uwa, ka Godalu nyuranya uwankara pukuḻtjungku wiṟuṟa kanyin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iṟu Tjuṯa Kutju Palyan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Taitatja, aṉangu Jesuku walytja tjuṯangka wangka tjana mayatja tjuṯangka wangaṉarangku kulintjaku wati kamanta puḻka tjuṯangka kuḻu. Wangka tjananya wiṟuṟa palyanyku nyinanytjaku munu aṉangu kutjupa tjuṯaku kuḻu rawangku wiṟuṟa pukuḻṯu palyan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tjanala wangka aṉangu kutjupa tjuṯa nyakula wangkawiyangku wantinytjaku munu pikaringkuwiya kalypa nyinanytjaku uwankaraku mukulya. Uti tjananku mirawaṉiwiyangku wantira aṉangu tjuṯangka pilunpa pukuḻpa nyinama.Godalu Ngaḻṯunytju Puḻkangku Nganaṉanya Kuranguṟu Wankaṟun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ngaṉmanypa nyuntu nganaṉa watarku nyinangi Godaku ngurpa, munula palula tungunpungkula palumpa tjukurpa wangaṉarangku kuliṟa palyalpai wiya. Kaya kutjupa tjuṯangku nganaṉanya ngunti kuraṟa wituwitulpai tjanala tjunguringkula kura palyantjaku. Kala iwara kuraku puḻkaṟa mukuringkula kura puṯu wantingi munula walytjangku kuliṟa kura kutju palyaningi munula aṉangu kutjupa tjuṯangku kutjupa kutjupa wiṟu tjananku walytjangku kanyinnyangka nyakula nyaṟaringkupai. Kaya kutjupa tjuṯa nganampa puḻkaṟa kuraringkupai, ka nganaṉa ngapartji kuraringkupaiṯu tjanamp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Uwa, nganaṉa kura mulapa nyinangi Godanya kulintja wiya alatjiṯu, kalanya uti pungkula iluntanama. Palu Godanya nganampa puḻkaṟa mukuringu ngaḻṯunytju puḻka munu panya palumpa katja iyaṉu mantakutu nganampa ngalkilpa anga-ilunytjaku. Nyara palulanguṟu, nganampa ilunyangka Godalu nganaṉanya kura tjuṯa palyantjitjanguṟu kalypangku wantinyi punguwiyangku. Tjinguṟu nyura kulini paluṟu nganaṉanya wiṟu tjuṯa palyantjitjanguṟu wankaṟunu. Palu wiya, paluṟu nganampa puḻkaṟa ngaḻṯuringkula nganaṉanya wankaṟunu palula tjungu tiṯutjara nyinanytjaku. Paluṟu Kurunpa Miḻmiḻnga nganaṉala unngu tjarpatjunu, ka paluṟu nganaṉanya kurunpa kampa kutjupanu nganaṉa kura palyantja wiyaringkunytjaku. Kala nyara palulanguṟu wankaṟu nyinanyi wanka kuwaritjatja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Uwa, Godalu intjanungku Kurunpa Miḻmiḻnga nganaṉala unngu tjarpatjunu Jesunya Christanya nganampa ngalkilpa ilunyangka. Alatji paluṟu nganampa puḻkaṟa mukuringkula palyaṉu ngaḻṯunytjungku kutjukampa alatjiṯu, munulanya alatji wangkangu, “Ngayulu kuwari nyuranya kura tjuṯa palyantjitjanguṟu pungkunytjaku wiyaringu, panya Jesunya nyurampa ngalkilpa ilunyangka.” Ka nyara palulanguṟu nganaṉa mulamularingkula aḻa-aḻa paṯaṟa nyinanyi paluṟu nganaṉanya kalkuntjatjanungku ngura wiṟukutu katinytjaku, panya ngura nyara palulala nganaṉa palula tjungu wanka tiṯutjara nyin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wa Taitatja, tjukurpa nyanganpa ngayulu nyanga nyuntula wangkanytja uwankara tjukaṟuru mulapa ngaṟanyi. Ka nyuntu Jesuku walytja tjuṯangka rapangku wangkara nintinma mulamulangku, kaya nyuntula kuliṟa wiṟu tjuṯa kutju tiṯutjarangku palyantjikitjangku kulilku aṉangu tjuṯa alpamilantjikitjangku. Panya tjukurpa nyanga ngayulu nyuntula wangkanytja tjuṯa wiṟu mulapa ngaṟanyi, kaya aṉangu tjuṯangku wangaṉarangku kuliṟampa Godanya tjukaṟurungku waṉantjikitja nintiringkuku.Tjukurpa Kurakura Tjuṯa Kuliṟa Wanti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aṉangu kutjupa tjuṯangkuya tjukurpa aṟa tjukutjuku tjuṯa unytjungku rawangku ngaparku wangkapai. Ka nyuntu palunya tjananya kuliṟa wantima, panya tjana tjukurpa miri tjuṯatjara rawangku ngaparku wangkapai tjamu tjuṯaku aṟa tjuṯa kuḻukuḻu unytjungku alatjiṯu, munuya tjukurpa nyara palunya tjananya kutju kulilpai. Munuya paluṟu tjana Moseku tjukurnguṟu kuḻu wangkara pika-pikaringkupai. Palu tjana tjukurpa nyanga palu puṟunypa tjuṯa ngaparku wangkara Jesuku walytja tjuṯa puṯu wangkara kuṉpuṉi pukuḻpa rapa nyinanytjaku, ka nyuntu tjananya kuliṟa wantima tjana wangkanyangka munu tjanala tjunguringkunytja wiyangku wantima.]]></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2026-06-09T23:09:18Z</dcterms:created>
  <dcterms:modified xsi:type="dcterms:W3CDTF">2026-06-09T23:09:18Z</dcterms:modified>
  <dc:title>Bible.com.au: Tayitatjaku 3:1-15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