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Godalu kalkuṉu Aipuṟamanya nyanga alatji,“Ngula tjiṟirpi nyara ngayulu kalkuntjitjangka ngayulu maḻaku pitjaku witulya puḻkanya, ka nyuntumpa kuringku Tjiiṟalu tjitji katja kanyi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aṟa kutjupa kuḻu ngaṟanyi nyura kuliṟa nintiringkunytjaku, panya Ripikalu iṯi katja kutjara kanyinu mama kutjutja Isaacala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Palu pula iṯi wirkankunytja kuwaripangka Godalu Ripikala wangkangu, “Nyuntun kuwari iṯi katja kutjara kanyilku, ka maḻatja mayatjariku munu kuṯangka waintariku.” Alatji Godalu Ripikanya kalkuṉu ngaṉmanytju. Tjinguṟu paluṟu alatji wangkama pulanya nyakula kutju. Palu wiya, Godalu kura nyinanyangka palya nyinanyangka nyakunytja wiyangku ngaṉmanytju ngurkantanu pula iṯi wirkankunytja kuwaripangka maḻanypa mayatjarinytjaku. Panya Godalu alatjiṯu walytjangku kulilpai munu paluṟu alatjiṯu mukuringkula ngurkantankupai, palya nyinanyangka kutju nyakula tjunkuny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iriti nyiringka walkatjunkunytja alatji ngarinyi,“Ngayuluṉa Jacobanya ngurkantanu munuṉa Iitjunya want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yura yaaltji kulini? Tjinguṟu nyura kulini Godanya tjukaṟuru wiya panya paluṟu Iitjunya wantinyangka. Palu wiya, Godanya tjukaṟuru alatjiṯu nyinanyi ngunti palyalpai wi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iriti paluṟu wangkangu Mosela alatji,“Ngayulu alatjiṯuṉa walytjangku kuliṟa aṉanguku ngaḻṯuringkuku. Munuṉa ngayulu alatjiṯu mukuringkula aṉangu ngaḻṯunytjungku kanyi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lini nyura? Godanya walytja alatjiṯu mukuringkula aṉangu tjuṯaku ngaḻṯuringkupai. Panya aṉangungku walytjangku kuliṟa mukuringkula ngatjinnyangka kutju paluṟu ngaḻṯuringkupai wiya. Munu palu puṟunypaṯu aṉangu kutjupa wiṟuṟa tjukaṟuru nyinanyangka ngaḻṯuringkunytjikitjangku kulintja wiya. Panya paluṟu alatjiṯu mukuringkula ngaḻṯuringku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iriti nyiringka walkatjunkunytja ngarinyi nyanga alatji Godalu Piiṟala wangkanytja,“Ngayuluṉa nyuntunya Itjipitaku mayatja puḻka tjunu ngayuku witulya puḻka nyuntulawanu utiringkunytjaku munu aṉangu ngura winkitjangku ngayunya kuliṟa mirawaṉi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a palulanguṟula kulini panya Godalu walytja alatjiṯu mukuringkula aṉangu kutjupa ngurkantaṟa ngaḻṯunytjungku kanyilpai, munu piṟuku paluṟu alatjiṯu aṉangu kutjupa wantinytjikitja mukuringkula wantipai alatjiṯu wituwitu tiṯutjara nyin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yanga palunya kuliṟaṉi tjinguṟu kutjupangku tjapilku alatji, “Godalu alatjiṯu-manti ngurkantankupai paluṟu mukuringkulampa. Munu nyaaku nganampa mirpaṉarinyi kura palyannyangka? Uti paluṟu wantima nganaṉanya kuranmankunytja wiyangku, panya paluṟu kulintjitja nganaṉa puṯu kampa kutjupananyi.” Alatjiṉi tjinguṟu kutjupangku tjapil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nya Munu Palumpa Walytja Tju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ṉa palunya wangkaku, “Wiya, nyuntun aṉangu munun nyaaku nyanga alatji wangkanyi, panya Godalu nyuntunya palyaṉu, ka nyuntu uti Godala ngaparpungkula wangkanytja wiyangku wantima. Panya watingku piti palyantjitjangku wanyu ngaparpungkula wangkapai, ‘Nyaakuṉin alatji palyaṉu?’ Wiya, piti palyantjitjangku alatji wangkapai wi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lila, panya minymangku puṉu kutjunguṟu piti kutjupa kutjupa tjuṯa palyalpai. Nyara paluṟu mukuringkula palyalpai. Tjinguṟu paluṟu kutju palyaṉi maiku minaku munu kutjupa palyaṉi manta tjawantjikitjangku. Nyangatja paluṟu mukuringkula walytjangku kuliṟa palyantja puṉu panya kutju palulanguṟ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Godalu palu puṟunypa mukuringkula walytjangku kuliṟa palyalpai aṉangu tjuṯangka. Kala nganaṉa ngapartji puṯu Godala wangkanyi, panya paluṟu tjinguṟu mukuringangi aṉangu tjuṯangka nintintjikitja nyanga alatji, panya paluṟu kuranguṟu puḻkaṟa mirpaṉaripai munu witulya puḻkangku tjukaṟurulpai. Panya aṉangu kuralpai tjuṯa iluntankunytjaku ngaṟanyi alatjiṯu. Palu panya Godalu tjananya nyakula kuwaripangkuṯu wantingi paṯaṟa mapalku wiyantja wiy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ṟu mukuringangiṯu nganaṉanya, palumpa walytja tjuṯa, wiṟuṟa mulatu kanyintjikitja. Panya paluṟu alatjiṯu nganaṉanya ngaḻṯunytjungku ngurkantanu ngaṉmanytju, nganaṉa palula tjungu tiṯutjara wiṟuṟa nyin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paluṟu nganaṉanya Jew tjuṯanguṟu munu Jew wiya tjuṯanguṟu kuḻu ngurkantanu palumpa walytja tjuṯa nyina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wati wangkatjarangku iriti Godaku wangka walkatjunu wati panya ini Utjiyalu nyanga alatji,“Kutjupa tjuṯaya ngayuku walytjapiti nyinanytja wiya.Nyara palunya tjananyaṉa wangkaku alatji, ‘Nyura kuwari ngayuku walytjaringu!’Panya ngaṉmanypaṉa tjanampa mukuringkunytja wiya nyinangi,palu kuwariṉa tjananya wangkaku alatji, ‘Nyurampaṉa puḻkaṟa mukuringanyi.’ ” Alatji Utjiyalu iriti walkatjunu. Munu piṟuku nyangatja kuḻu walkatjun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Godalu ngaṉmanytju ngura kutjupangka tjananya wangkangu nyanga alatji, ‘Nyura ngayuku walytja nyinanytja wiya.’Alatji paluṟu ngaṉmanytju wangkangu.Palu kuwari Godalu ngura nyara palulalta tjananya walytjanmankuku,kaya palumpa katja uṉṯalpa nyinaku God panya wank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panya Aitjayalu iriti wangkangu alatji,“Aṉangu Israelkunu tjuṯa mulararira minga tjuṯa puṟunypa nyinaku winki mulapa.Palu Godalu kutjupa tjara kutju wankaṟun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paluṟu rawaringkunytja wiyangku aṉangu watarku nyinapai uwankara manta winkingka ngurkantaṟa tjaralku munu wiyal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Aitjayalu ngaṉmanytju tjukaṟurungku tjakultjunu alatji,“Godanya panya witulya puḻka mulapa, munulanya tjinguṟu paluṟu mukuringkula nganaṉanya Israelkunu tjuṯa uwankara wiyanma,panya paluṟu aṉangu uwankara tawunu panya kutjarangka wiyaṉu Tjatamala pulala Kumarala, nyara palu puṟunypa.Palu wiya, Godalu nganaṉanya uwankara wiyantja wiyangku kutjupa tjara wantingu wankaṟu nyinanytjaku.” Israelkunu Tjuṯa Munu Tjukurpa Pal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lilaya! Ngayulu kurunpa puḻkaṟa tjituṟu-tjituṟurinyi ngayuku walytja tjuṯaku, Israelkunu tjuṯaku, panya tjana Jesunya tjanampa wankaṟunkupainya wantinyangka. Munuṉa tjanampa rawa alatjiṯu unngu ulapai. Nyangatjaṉa nyurala tjukaṟurungku wangkanyi Christala miṟangka ngunti wangkanytja wiyangku. Panya Kurunpa Miḻmiḻṯu ngayula unngu nintinnyangkaṉa tjukaṟurungku wangkan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wa, nyangatjala utingku wangkanyi. Panya aṉangu Jew wiya tjuṯaya ngaṉmanypa mukuringkunytja wiya Godaku iwaraku tjukaṟuru nyinanytjikitja. Palu Godalu tjananya Jesuku mulamularingkunyangka tjukaṟurunmankula walytjanman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Jew tjuṯangku Moseku tjukurwanungku kuliṟa arkaṟa palyaningi Godala tjukaṟuru nyinanytjikitjangku, palu wiya tjana ngaṯalari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nyaanguṟu tjana ngaṯalaringi? Wiya, panya paluṟu tjana walytjangku arkaṟa palyalkatingi Godala miṟangka tjukaṟuru nyinanytjikitjangku, munuya kuliningi, “Godalu nganaṉanya walytjanmananyi wiṟuṟa tjukaṟuru nyinanyangka nyakula.” Palu tjana ngunti kuliningi. Utiya Godaku mulamularingama paluṟu tjananya kura palyantjitjanguṟu wankaṟunkunytjaku, ka paluṟu mulamularingkunyangka nyakula tjananya tjukaṟuruṟa walyatjanmanama. Palu tjana wantinyangka Jesunya puḻi puṟunypa tjanampa iwarangka anga-ngaripai munu tjananya tjina tarpipungkula punkatjingalpai, panya tjana walytjangku kutju kuliṟa palunya puṯu tjukaṟurungku ngurkantankup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nya nyiringka iriti walkatjunkunytja alatji ngarinyi,“Nyawa, watiṉa tjunkuku Jerusalemala apu puṟunytju iwarangka nyinara tarpipungkunytjaku.Kaya aṉangu tjuṯa tarpipungkunyangka punkalku palumpa puṯu mulamularingkupai tjuṯa.Palu aṉangumpa palumpa mulamularingkula Godala miṟangka kuṉṯa wiya ngaṟaku pukuḻpa alatjiṯ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ngayulu tjituṟu-tjituṟu mulapa nyinanyi nyara palumpa tjanampa ngayuku walytja tjuṯaku, munuṉa palulanguṟu ngaḻṯuringkula unngu kulilpai, “Yaaltjingaṟaṉa tjananya alpamilalku Jesuku walytjaringkunytjaku?” Munuṉa puḻkaṟa tjituṟu-tjituṟurira kulilpai, “Tjinguṟuṉa alatji Godala wangkama, ‘God, ngayunyaṉi wanyu paila mauṉṯalpa nyinanytjaku Christalanguṟu, kaya paluṟu tjana ngapartji nyuntumpari Christaku mulamularingkula.’ ” Alatjiṉa tjituṟu-tjituṟurira wangkanytjikitjangku kulilpai tjanampa mukuringkula, panya tjana ngayuku walytja tjuṯa, Israelkunu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palunya tjananya Godalu ngurkantaṟa tjunu palumpa katja uṉṯalpa nyinanytjaku. Munu paluṟunku tjananya nintinu witulya puḻka nyinara, munu wiṟu tjuṯa tjanampa palyantjikitjangku kalkuningi tjana ngapartji palula wangaṉarangku kulintjaku, munu panya tjananya ungu tjukurpa puḻka tjuṯa Moselawanungku. Munu tjananya nintinu tjunguringkula palunya tjukaṟurungku waḻkuntjaku. Munu tjananya wiṟu tjuṯa ungkunytjikitjangku kalkuṉ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tjanampa panya tjamupiti iriti nyinangi Aipuṟamanya, Isaacanya, Jacobanya tjana. Ka panya walytjapiti nyanga palula tjanalanguṟu Christanya kuḻu aṉangurira nyinangi palumpa tjanampa walytja alatjiṯu.Uwa, Christanya Godanya alatjiṯu mayatja puḻka mulapa nyinanyi uwankarangka waintarinytja, kala palunya waḻkunma tiṯutjarangku. Uwa mula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lapa ngayuku walytja tjuṯangku Christanya wantingu, Israelkunu tjuṯangku. Kala pala palulanguṟu nyaa kulilku? Godalu wanyu ngunti kalkuṉu Israelkunu tjuṯa? Wiya, Godalu tjukaṟurungku kalkuṉu, panya paluṟu ngunti wangkapai wiya. Mulapa wati panya Israelku walytja tjuṯa mulararingu maḻatja maḻatja, palu kutjupa tjara kutjuya Godaku walytjapiti nyinanyi, uwankara wiya. Nyara paluṟu tjana kutju Israelkunu mulapa nyinanyi Godaku walytjapi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wanyu Aipuṟamaku pakaḻipiti maḻatja maḻatja Godaku walytjapiti nyinanyi? Wiya, kutjupa tjara kutjuya Godaku walytjapiti nyinanyi. Panya Godalu Aipuṟamanya kalkuṉu nyanga alatji wangkara, “Isaacalanguṟu kutjuya nyuntumpa walytjapiti tjuṯaringkula ma-nyinara waṉalku maḻatja maḻatja, ngayulu panya kalkuntjanguṟu kutj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nya Aipuṟamalu walytja mukuringkula minyma kutjupangka katja kutjupa utinu ini panya Itjumailnga, kaya nyanga palumpa pakaḻipiti maḻatja maḻatja Godaku walytjapiti wiya nyinanyi, panya palunya tjananya Godalu kalkuntja wiyaṯu. Palu panya Aipuṟamaku kuri Tjiiṟalanguṟu aṉangu tjuṯa utiringu Godalu ngaṉmanytju kalkuntjitjanguṟu, nyara paluṟu tjana kutju Aipuṟamaku pakaḻipiti mulapa nyinanyi, Godaku walytjapiti.]]></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2026-06-09T23:08:17Z</dcterms:created>
  <dcterms:modified xsi:type="dcterms:W3CDTF">2026-06-09T23:08:17Z</dcterms:modified>
  <dc:title>Bible.com.au: Rome-aku 9:1-33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