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nyara paluṟu puṯu Godanya pukuḻmananyi paluṟu mukuringkunytja kutju walytjangku palyaṟ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yura panya kutjupa nguwanpa, panya Kurunpa Miḻmiḻnga nyurala unngu nyinanyangka kurangku nyuranya wituwitunnyangka nyura wantipai kuliṟa palyantja wiyangku, munu nyura Kurunpa Miḻmiḻṯa kutju kulilpai. Palu tjinguṟu nyurala unngu Kurunpa Miḻmiḻnga nyinanytja wiya ngaṟanyangkampa nyura Jesuku walytj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Christanya nyurala tjungu nyinanyangkampa Kurunpa Miḻmiḻṯu nyuranya wanka kanyini, panya Godalu nyuranya Christalanguṟu tjukaṟurunmaṟa walytjanmanu. Mulapa nyura puntu iluku kura palyantjatjanu, palu kurunpa nyura Christalanguṟu wanka tiṯutjara nyin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Jesunya ilunyangka wankaṟa pakaltjingaṉu Kurunpa Miḻmiḻṯawanungku, ka Kurunpa nyara paluṟu nyurala unngu nyinara nyuranya kuḻu palu puṟunypaṯu ilunyangka wankaṟa pakaltjing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walytja tjuṯa, kulinmaya! Utila tjukaṟuru palyanyku nyinanytjikitjangku kulinma munula kura kutjupa kutjupa tjuṯa nganaṉa kuliṟa mukuringkunytjitja palyantja wiyangku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ganaṉa kura kutjupa kutjupa tjuṯa kuliṟa mukuringkunytjitja rawangku palyalkatira palyalkatira ilura wiyaringkuku. Nyara palula-tawarala uti tjukaṟuru nyinama. Palu Kurunpa Miḻmiḻṯu nganaṉanya nintinnyangka nganaṉa kura kutjupa kutjupa tjuṯa kuliṟa mukuringkuwiyangku wantirampa Godala tjungu wanka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Kurunpa Miḻmiḻṯa kulilpai tjuṯa, nyara paluṟu tjana Godaku tjitji mulap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ṉmanypa panyala nganaṉa Godaku nguḻuringkupai nyinangi. Palu kuwarila nguḻu wiya, panya Godalu nganaṉala unngu Kurunpa Miḻmiḻnga tjarpatjunu, ka nyara paluṟu nganaṉanya mayatjarira wiṟuṟa kanyini pauntjingantja wiyangku. Panya paluṟulanya Godaku katja uṉṯalpa mulapa nyinanytjaku palyaṉi, munulanya rapaṉi Godanya rawangku Mamanmaṟa waḻkuntjaku. Kala mulapaṯu rapangku Godanya mama waḻkul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runpa Miḻmiḻṯu nganaṉala unngu nintinnyangka nganaṉa nintingku kulini, “Mulapala nganaṉa Godaku tjitji nyin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a Godaku tjitji nyinanytjatjanungku ngula Christala tjungungku wiṟu mulapa mantjilku Godalu panya kalkuntjitja. Palu nyanga mantangka nyinanyangka pika kura kutjupa kutjupa tjuṯa kuwari nganaṉala utiringanyi panya Christala ngaṉmanypa utiringangi, nyara palu puṟunypa. Palu palya, panya Godalulanya ngula wiṟuṟa kanyilku palumpa ngura wiṟu mulata Christala tjunguṟa.Ngula Wiṟu Mulapa Utiring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unpa Miḻmiḻṯu Nintilpai Tjukaṟuru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mulapa kuwari nganaṉala pika kura kutjupa kutjupa tjuṯa utiringanyi nganaṉanya tjituṟu-tjituṟunkunytjikitja. Palu nganaṉa munkaritja waintaṟa kulini, panya ngulala Godala tjunguringkula ngura wiṟu mulata nyinaku, munula kura panya tjuṯaku mantangkalpi ngaṟanytjitja uwankaraku watarkuriku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kutjupa kutjupa Godalu paluntjitja uwankara manta winkitja Godaku aḻa-aḻa paṯaṟa ngaṟanyi paluṟu palumpa walytja tjuṯa tjanala miṟangka ut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Panya Adamalu pula kurantjanguṟu, Godalu wangkangu paluṟu paluntjitja uwankara kuraringkunytjaku munu ma-ailururingkunytjaku tiṯutjara. Palu nyanga paluntjitja uwankaraku Godanya watarkurinytja wiya, panya paluṟu kalkuṉu ngula piṟuku uwankara wiṟu mulapa maḻakungku palyantjikitjangku piṟuku kuraringkunytjaku wiya. Ka uwankara Godalu paluntja kutjuparira wiṟu mularariku Godaku walytja tjuṯangka tju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ganaṉa nintingku kulini Godalu paluntjitja uwankara tiṯutjara aṉkuṉi pikatjara puṟunypa kuwaripatjaranguṟu alatjiṯu. Panya minyma iṯi kanyintjikitja ngarira aṉkulpai, nyara palu puṟunypa Godalu paluntja uwankara aṉkuṉi panya ngula piṟuku wiṟu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 puṟunypa nganaṉa kuḻu Godaku walytja tjuṯa kurunpa watjilpa ulanyi mantangka nyanga nyinara, munula aḻa-aḻangku paṯaṟa nyinara nyanganyi Godalu nganaṉanya puntu winki kampa kutjupaṟa wiṟu mularmankunytjaku. Panya Godalu ngaṉmanytju Kurunpa Miḻmiḻnga nganaṉala unngu tjarpatjunu, kala tiṯutjara kulil-kulilpa nyinanyi, munula kulini, “Yaalaṟalanya puntu winki wiṟu mularmankuku palumpa katja uṉṯalpa mularari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Panya nganaṉanya mulapa Godalu ngaṉmanytju wankaṟunu, palu wanka mulapa ngulaku ngaṟanyi wanka tiṯutjara Godala tjungu nyinanytjaku ngura wiṟungka. Kala nyara palumpa aḻa-aḻangku paṯaṟa nyinara nyanganyi ngula Godalu nganaṉanya ngura wiṟukutu katinytjaku. Tjinguṟula ngaṉmanytju katinyangkampa nganaṉa palumpa aḻa-aḻangku paṯantja wiya watarku nyinama. Palu kuwaripaṯula paṯaṟa nyinanyi palumpa munula uti kaar-kaarinytja wiyangku purkaṟangku nyinara paṯanma alatji kuliṟa, “Panya mulapa paluṟu nganaṉanya ngula puntu winki wiṟu mularman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anga alatji kuḻu ngaṟanyi, panya nganaṉa upa munula puṯu kulilpai. Palu panya Kurunpa Miḻmiḻnga nganaṉala ngaṟanyi nganaṉanya nintintjikitja nganaṉa kuliṟa palumpa raparingkunytjaku. Panya kutjupa-aṟa nganaṉa Godala wangkanytja-tjiratja tjituṟu-tjituṟuripai puṯu kuliṟa, “Yaaltjingaṟaṉa Godala tjapilku?” Palu alatji tjituṟu-tjituṟurinyangka Kurunpa Miḻmiḻṯu nganaṉala unngu nyinara puḻkaṟa Godala tjapilpai nganam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Godalu tjukaṟurungku kulilpai. Panya paluṟu nintingku kulilpai aṉangungku unngu kulinnyangka, munu palulanguṟu nintingku kulini Kurunpa Miḻmiḻṯu Godaku walytja tjuṯaku tjapinnyangka, panya paluṟu pula tjungungku kulil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ganaṉa ninti panya Godalu wiṟuṟa kanyilpai palumpa mukuringkupai tjuṯa. Panya mantangka nyanga nyinanyangka nganaṉala kutjupa kutjupa tjuṯa utiringkupai, kutjupa tjuṯa palya nganaṉa pukuḻarinytjaku, kutjupa tjuṯa kura nganaṉa tjituṟu-tjituṟurinytjaku. Palu nganaṉa palumpa walytja nyinanyangka Godalu pukuḻpanguṟu munu tjituṟu-tjituṟunguṟuṯu nganaṉanya palyalpai kuṉpuringkula palunya tjukaṟurungku waṉantjaku. Panya paluṟu alatjiṯu mukuringkula nganaṉanya ngurkantaṟa tjunu palumpa walytja mulapa nyin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Godalu palumpa walytja tjuṯa ngaṉmanytju ngurkantanu kuwaripatjara mulapa uwankara wiyangka, munu ngaṉmanytju kulinu tjana palumpa katja uṉṯalpa nyinanytjaku tjukaṟuru mulapa palumpa katja Jesunya puṟunypa. Panya palunya Godalu nganampa kutjukuṯa ngaṉmanyitja tjunu, ka nganaṉa palumpa maḻanypiti maḻatja maḻatja nyin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Godalu nganaṉanya Jesula Christala tjunguringkula nyinanyangka iluntankunytja wiyangku wanti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Godalu palumpa walytja tjuṯa ngaṉmanytju ngurkantankunytjatjanungku aḻṯingu, ka nganaṉa palunya kulinnyangka Godalulanya tjukaṟurunmanu. Munulanya nyara palulanguṟu ngura wiṟukutu katiku wiṟu mulapa nyinanytjaku palula tjunguringkula.Godanya Nganampa Puḻkaṟa Mukuringkup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yanga palulanguṟu nganaṉa uti alatji kulinma mulapa panya Godanya nganampa ngalkilpa anga-wangkapai nyinanyi, kalanya nganalu kuralku paluṟu aṯunymaṟa kanyinnyangka? Wiya, kutjupangku nganaṉanya puṯu kuraṉi paluṟu kanyin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Godalu katja palumpa ngurtjuringkunytja wiyangku intjanungku iyaṉu nganampa anga-ilunytjaku. Kala pala palulanguṟu kulini, panya paluṟunku ngaṉmanytju katja iyantjatjanungku kutjupa kutjupa tjuṯa kuḻu nganaṉanya intjanungku ungkuku ngurtjuringkunytja wiy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aṉangu kutjupangku nganaṉanya Godalu ngurkantaṟa tjunkunytja tjuṯa puṯu puntuṟa wangkanyi, panya Godalulanya tjukaṟurunman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anya nganalu Godala miṟangka mirpaṉarira kukanymankuku Godaku walytja tjuṯa? Wiya kutjupangku nganaṉanya puṯu kukanymananyi, panya Christanya nganampa ngalkilpa ilunytjanguṟu, ka panya Godalu palunya wankaṟa pakaltjingaṉu, kalampa nyara paluṟu Godala itingka nyinara anga-wangkanyi mayatja puḻk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ṟu panya nganampa puḻkaṟa mulapa mukuringanyi. Ka kutjupa kutjupa tjuṯangku nganaṉanya puṯu mauṉṯananyi Jesulanguṟu. Panya kura kutjupa kutjupa tjuṯa tjinguṟu nganaṉala utiringkuku, tjinguṟu anantjaku, tjinguṟu pikantankunytjaku, tjinguṟu kurunpa tjituṟu-tjituṟurunkunytjaku, tjinguṟu mai wiya ulytja wiya nyinanytjaku, munta tjinguṟu mirikutuṟa iluntankunytjaku. Palu kura nyanga uwankarangku nganaṉanya puṯu mauṉṯananyi Jesulanguṟu panya paluṟulanya tiṯutjarangku mukulyangku kanyi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nyiringka iriti walkatjunkunytja ngarinyi tjana Godala wangkanytja alatji,“Nganaṉa nyuntumpa walytja tjuṯa nyinanyangka tjana nganaṉanya rawangku kukanymananyi,Munulanya tjiipi puṟunypa iluntankunytjikitjangku rawangku nyakukatinyi.Panya tjiipi tjuṯa kapuṯuṟa kanyilpai pungkula ngalkunytjikitjangku, palu puṟunyp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kura kutjupa kutjupa tjuṯa nganaṉala utiringkuku, palu nganaṉa nguḻuringkunytja wiya rapa alatjiṯu nyinanyi Jesulanguṟu, panya paluṟulampa puḻkaṟa mukuringanyi, ka panya kura nyanga paluṟu tjana nganaṉanya puṯu Godalanguṟu mauṉṯan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Uwa, Godanya panya nganampa puḻkaṟa mulapa mukuringanyi, kaṉa ngayulu nintingku kulini kutjupangku nganaṉanya puṯu mauṉṯananyi Godalanguṟu paluṟu nganampa mukuringkunyangka. Tjinguṟu nganaṉa iluku munta tjinguṟula wanka nyinaku, palu Godanya nganampa mukuringanyi alatjiṯu. Ka panya angelpa tjuṯa munu mamu tjuṯa kuḻu, nyara paluṟu tjana tjinguṟu nganaṉanya kuranma, palu puṯulanya tjana Godalanguṟu mauṉṯananyi paluṟu nganaṉanya mukulyangku kanyinnyangka. Ka kuwari kutjupa kutjupa tjuṯa nganaṉala utiringu, munta tjinguṟu ngula nganaṉala utiringkuku, palu palya, panya Godalu nganaṉanya mukulyangku alatjiṯu kanyini tiṯutjarangku. Tjinguṟu ilkaṟingka kutjupa kutjupa utiringkuku nyakula nguḻuringkunytjaku munta tjinguṟu manta unngunguṟu pakalku, palu puṯulanya nguḻutjingaṟa mauṉṯananyi Godalanguṟu. Tjinguṟu Godalu paluntjitja uwankarangku nganaṉanya kuralku palu puṯulanya mauṉṯankuku Godalanguṟu paluṟu nganampa mukuringkunyangka. Panya paluṟu Jesula Christalawanu nganampa tiṯutjara mukulya puḻka alatjiṯu nyin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ṉmanypala kura tjuṯa palyaṟa iwara kurangka anangi ilunytjikitja. Palu Jesula Christala tjunguringkunyangka Kurunpa Miḻmiḻṯu nganaṉanya iwara kuranguṟu wankaṟunu munulanya iwara palyangka tjunu tiṯutjara palula tjungu ankunytjaku. Ka nganaṉa iwara panya kura piṟuku waṉantja wiyaringul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tjukurpa Godalu Mosenya ungkunytjitjangku nganaṉanya puṯu tjukaṟuruningi, panya nganaṉa aṉangu kurunpa upa munula tjukurpa palunya kuliṟa puṯu nguwanpa kuliṟa palyaningi tjukaṟuru nyinanytjikitjangku. Nyara palulanguṟu tjukurtu nganaṉanya puṯu tjukaṟuruningi kura pampulwiyangku wantinytjaku. Palu Godalu palumpa katja iyaṉu paluṟu aṉangurira puntu nganaṉanya puṟunypa nyinanytjaku, ka nganampa kuranguṟu anga-ilungu nganampa ngalkilpa. Ka nyara palulanguṟu Godalu kuwari nganaṉanya tjukaṟurulpai kura pampulwiyangku wan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nga alatji paluṟu palyaṉu nganaṉa tjukurpa panya Godalu Mosenya ungkunytjitja wangaṉarangku kuliṟa palyantjaku. Panya kuwari Kurunpa Miḻmiḻnga nganaṉala unngu tjarpatjunu, kalanya paluṟu nintini nganaṉa tjukaṟurungku kuliṟa palyantjaku. Panya ngaṉmanytjula kura kutjupa kutjupa tjuṯaku mukuringkula palyaningi munula puṯu wantingi. Palu kuwarila Kurunpa Miḻmiḻṯa kuliṟa palya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kutjupa tjuṯangku panya kura kutjupa kutjupa tjuṯaku mukuringkula palyalpai, nyara paluṟu tjana Godala kulintja wiyangku tjananku mukuringkunytjitja kutju kulini. Palu kutjupa tjuṯangku Kurunpa Miḻmiḻṯa wangaṉarangku kulilpai, nyara paluṟu tjana Kurunpa Miḻmiḻṯu wangkanyangka palyalpai munu kurangku wituwitunnyangka wanti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naṉa kura tjuṯa kuliṟa mukuringkunytjitja palyaṟampa iwara kura waṉaṉi munula ilunyi. Palu nganaṉa Kurunpa Miḻmiḻṯu wangkanyangka wangaṉarangku kuliṟa palyaṟampa iwara palya waṉaṉi, munula wanka alatjiṯu nyinanyi kurunpa pukuḻ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ṉangu kutjupangku kura kutjupa kutjupa tjuṯa kuliṟa mukuringkunytjitja palyalpai, nyara paluṟu Godaku maḻpa wiya, palumpa mirpaṉtju nyinanyi. Panya paluṟu Godaku tjukurpa kuliṟa palyalpai wiya. Paluṟu puṯu wangaṉarangku kulilpa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2026-06-14T08:19:32Z</dcterms:created>
  <dcterms:modified xsi:type="dcterms:W3CDTF">2026-06-14T08:19:32Z</dcterms:modified>
  <dc:title>Bible.com.au: Rome-aku 8:1-39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