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yulu kuliningi alatji, “Moseku tjukurpa ngaṟanyi ngayulu kuliṟa tjukaṟuru nyinanytjaku.” Palu wiya, ngayulu kuliṟa puṯu tjukaṟuru nyinangi, panya tjukurpa nyara paluṟu ngayulu kura tjuṯa palyantja kutju utinu, ka nyara palulanguṟu Godalu ngayunya ngurkantankunytjaku ngaṟangi alatjiṯu. Palu ngayulu tjukurku nintiringkula alatji kuliningi, “Wanyu kaṉatju tjukurpa nyangatja wangaṉarangku kulinma wanka mulapa nyinanytjikitjangku.” Alatjiṉa kuliningi ngunti panya ngayulu puṯu wangaṉarangku kuliningi munuṉa kura palyaṟa tjukurpa palunya kuraningi, ka ngayunya iluntankunytjaku ngaṟ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tjukurpa Godalu Mosenya ungkunytjitja puḻka mulapa ngaṟanyi wiṟu alatjiṯu, munulanya nintini tjukaṟuru wiṟuṟ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ukurpa nyanga wiṟunguṟu wanyu ngayunya iluntankunytjaku ngaṟanyi? Wiya, ngayulu kura palyantjitjanguṟu kutju ngayuku iluntankunytjaku ngaṟanyi, tjukurnguṟu wiya. Panya tjukurpa nyanga wiṟungku utini ngayulu kura palyantja uwankara, kaṉa nintingku kulini, “Mulapa ngayulu kura palyaṟa Godala tungunpunganyi, kaṉi ngayunya iluntankunytjaku ngaṟanyi alatjiṯu ngayulu kura palyantjitjanguṟu.”Kura Munu Palya Nganaṉala Unng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naṉa ninti panya Moseku tjukurpa wiṟu mulapa panya Godalu wangkanytja. Palu ngayulu aṉangu mantatja munuṉa iwara kurangka tiṯutjara ananyi munuṉa puṯu palunya wantikati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yaaltjirikuṉa? Puṯuṉa kulini, panya ngayulu wiṟu palyantjikitja mukuringanyi, palu puṯuṉa palyaṉi. Munuṉa kura tjuṯa wantinytjikitjangku kulini, palu piṟukuṉa kura nyara palunya tjananya palyaṉi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tjituṟu-tjituṟuripai kura palyaṟa munuṉa pala palulanguṟu kulilpai, “Mulapa Godaku tjukurpa tjukaṟuru ngaṟanyi, kaṉa ngayulu tungunpungkunytjatjanu uti tjituṟu-tjituṟur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kulini, “Ngayulu panya wiṟu palyantjikitja mukuringanyi, palu ngayula unngu kura ngaṟanyi, nyara paluṟuṉi kura palyantjaku wituṉ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ulu ninti panya ngayula unngu palya ngaṟanytja wiya. Panya ngayulu mukuringanyi wiṟu palyantjikitja, palu kurangkuṉi angatjunanyi, kaṉa puṯu nguwanpa paly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ulu wiṟu palyantjikitja mukuringkula puṯu alatjiṯu palyaṉi, munuṉa kura tjuṯa wantinytjikitja mukuringanyi, palu palyaṉi alatjiṯuṉa puṯu wanti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puṯu nguwanpaṉa kulini palyanyku nyinanytjikitjangku. Palu panya ngayula unngu kura ngaṟanyi, nyara paluṟuṉi kura palyantjaku rawangku wituwitu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ku Tjukurtu Puṯu Wankaṟunku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nyanga alatji ngayula tiṯutjara ngaṟanyi. Ngayulu wiṟu palyantjikitja mukuringanyi, palu kura kutju alatjiṯuṉa rawangku palyaṉ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yulu kurunpa winki Godaku tjukurku puḻkaṟa pukuḻari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ukurpa palunyaṉa puṯu tjukaṟurungku palyaṉi. Panya ngayula unngu kura ngaṟanyi munuṉi nyara paluṟu wiṟu palyantjikitja mukuringkunyangka kuralpai. Panya kura munu palya, paluṟu pula ngayula unngu ngaṟanyi tiṯutjara munuṉi nyara paluṟu pula wituwitulpai, kaṉa wiṟu palyantjikitja mukuringkula puṯu palyaṉi, panya kurangkuṉi wituwitulpai kura kutju palyantjaku. Kaṉa puṯu nguwanpa wanti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Uwa, ngaḻṯutjaraṉatju mulapa iwara kurangka ananyi ilunytjikitja. Ngayulu unngu kulilpai Godaku tjukurpa palyantjikitjangku. Palu panya ngayula unngu kura kuḻu ngaṟanyi, munuṉi nyara paluṟu kura palyantjaku wituwitulpai, kaṉa puṯu walytjangku kuliṟa wantinyi. Kaṉitju nganalu wankaṟunkuku ilunytjaku-tawara? Wiya ngayulu kuwari Godanya kutjulta puḻkaṟa mirawaṉinyi, panya paluṟu ngayunya Mayatja Jesula Christalawanungku wankaṟuṟa iwara palyangka tjun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Nyura tjukurpa Mosenya ungkunytjitjaku ninti nyinara nyangatja kulila, panya tjukurpa palunyala puṯu palyalku ilura wiyaringkunytjatjanungku, palu nganaṉa wanka nyinaralpi kutju palyalpai. Panya paintjitja tjuṯa ngaṟanyi aṉangu tjuṯangku wangaṉarangku kuliṟa tjukaṟuru nyinanytjaku. Palu panya aṉangu ilunyangkampa tjukurpa nyanga paintjitja tjuṯangku palunya wituwituntja wiyaringu piṟuku kuliṟa paly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 puṟunypaṯu kuwari ngaṟanyi nyurampa Christanya ilunyangka. Panya ngaṉmanytju nyura tjukurpa panya Mosenya ungkunytjitjangka kuliṟa palyaningi Godalu nyuranya kalypangku pungkuwiyangku wantinytjaku. Palu nyura iwara nyanga palunya waṉaṟa ngatalaringu Moseku tjukurpa uwankara puṯu tjukaṟurungku palyaṟa. Palu kuwari nyanga nyura Christala tjunguringkula iwara nyara palunya wantingu, panya nyura ilungu puṟunypa Christanya ilunyangka. Munu nyura kuwari Christaku iwarangka ananyi, panya Godalu palunya ilunyangka wankaṟa pakaltjingaṉu, kala kuwari palumpa walytjapiti nyinanyi Godala wangaṉarangku kuliṟa waṟkariny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ṉmanytjula walytjangku kuliṟa kura tjuṯa palyalkatingi. Nganaṉa ninti nyinangi tjukurpa Mosenya Godalu ungkunytjitjaku, panya tjukurpa nyara paluṟulanya painingi tjukaṟuru kutju nyinanytjaku. Palu iwara nyanga Moseku waṉaṟa nganaṉa puṯu tjukurpa paintjitja tjuṯa tjukaṟurungku arkaṟa palyaningi wiṟu nyinanytjikitjangku munula kura tjuṯaku puḻkaṟa mukuringangi munula puṯu wantingi. Ka nyanga palulanguṟu nganampa ngaṟangi Godalu nganaṉanya paiṟa iyantjaku ngura kurakut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mulapa panyala Moseku tjukurpa kutju kuliṟa puṯu Godala tjunguringangi. Palu kuwarila iwara panya palunya wantikatingu panya Godalulanya mantjiṟa tjunu iwara kuwaritjangka Christanya nganampa ilunytjitjanguṟu. Panya iwara ngaṉmanyitjangka ankunyangka tjukurpa Mosenya ungkunytjitjangku nganaṉanya puṯu tjukaṟuruningi Godanya tjukaṟurungku waṉantjaku. Panya tjukurpa nyiringka walkatjunkunytjitjanguṟu nganaṉa puṯu wangaṉarangku kuliṟa palyaningi. Palu kuwari nganaṉa iwara kuwaritjangka ankunyangka Jesulu nganaṉanya mayatjangku kanyini, ka Kurunpa Miḻmiḻṯu nganaṉanya nintini Godanya tjukaṟurungku waṉantjaku.Moseku Tjukurtu Palya Munu Kura Uti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a nyanga palulanguṟu yaaltji kulilku tjukurpa Godalu Mosenya ungkunytjitja? Nyara paluṟu wanyu kura? Wiya, nyaratja kura wiya. Moseku tjukurpa palya alatjiṯu ngaṟanyi, panya tjukurpa paluṟu ngayunya pailpai kaṉa kulilpai, “Munta-uwa, Godalu nyanga palunya pailpai.” Wanyuṉa unytjungku tjukurpa nyangatja wangkama utintjikitjangku. Panya Moseku tjukurta Godalu wangkara paintja nyanga alatji ngaṟanyi,“Nyuntu aṉangu kutjupangku kutjupa kutjupa walytjangku kanyinnyangka nyakula mukuringkunytja wiyangku wantima!”Ka tjinguṟu ngayulu tjukurpa nyanga palumpa ngurpa ngaṟalampa walytjatjaraku nyakula mukuringama, paintjitja panya kulintja wiyatja. Palu ngayulu tjukurpa nyangatja kulintjatjanungku nintingku kulilku, “Munta-uwa, kuraṉatju walytjatjaraku nyakula mukuringanyi.” Uwa, nganaṉa tjukurku nintiringkula kutju kulilpai nganaṉa kura nyinanytjatjanu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panya ngaṉmanypa ngayulu tjukurku ngurpa nyinangi palya-palku, ka kura nyara paluṟu ngaṟangi alatjiṯu ngayula unngu. Kaṉa palulanguṟu tjukurpa panya palunya kulinu, munuṉa painnyangka kuliṟa ngayulu kura panya palunya puṯu wantingi, panya mukuringkunytja ngayuku ngaṟangi alatjiṯu walytjatjaraku mukuringkunytjaku. Palu tjinguṟuṉa tjukurpa kulintja wiya ngurpa nyinarampa ngayuluṉatju kura kulintja wiya ngurpa alatjiṯu nyin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ngaṉmanypaṉa Moseku tjukurku ngurpa nyinangi mauṉṯalpa palya-palku. Munuṉa palulanguṟu tjukurpa panya paintjitja kulinu, palu ngayuku kulintja kuraṯu ngaṟangi munu puṯu wiyaringangi. Munuṉa tjituṟu-tjituṟurira kulinu, “Munta nyanga kura tjuṯampaṉal palyaningi. Kantiṉi Godalu palya ngayunya iluntankuku.” Panya Moseku tjukurtu alatji wangkanyi, “Wanka mulapa nyinanytjikitjangku wiṟu kutju palyanma, kura wantira.” Palu ngayulu kura puṯu wantingi kaṉi tjukurpa nyara palulanguṟu Godalu ngayunya ngurkantanu ilunytjaku.]]></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2026-06-28T13:22:43Z</dcterms:created>
  <dcterms:modified xsi:type="dcterms:W3CDTF">2026-06-28T13:22:43Z</dcterms:modified>
  <dc:title>Bible.com.au: Rome-aku 7:1-25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