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e-aku 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mulapa Godalu Christanya wankaṟa pakaltjingaṉu piṟuku ilunytjaku wiya. Ka kuwari paluṟu wanka tiṯutjara nyinanyi mayatja puḻka mulapa piṟuku ilunytja wiya alatjiṯ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paluṟu anga-ilungu nganampa kuranguṟu kutju-aṟa alatjiṯu, munu kuwari wanka tiṯutjara nyinanyi Godala tjungu munu palula wangaṉarangku kuli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nyura palu puṟunytjuṯu kulinma, panya Christala tjungu ilura nyura kura palyantjaku wiyaringu, munu nyura Christala tjungu wankaringkula kuwari palula tjungu nyinanyi Godala wangaṉarangku kulintjiki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a palulanguṟuya kura palyantja wiyangku wantima mantangka nyanga nyinaralpi. Panya nyura unytju kutju nyinanyi manta nyangangka, ka kura nyanga palu puṟunypa utiringkunyangka kuliṟa wantima puḻkaṟa kulintja wiy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nyurampa tjina kurangka paḻtjuntja wiya, nyurampa maṟangku kura pampuntja wiya, nyurampa tjaangku kura wangkanytja wiya, nyurampa kuṟungku kura nyakunytja wiya, nyurampa pinangku kura kulintja wiya. Nyurampa uwankarangku uti kura palyantjikitja mukuringkunytja wiyangku wantima, palu Godaku kutju mukuringama palumpa waṟka palyantjikitja. Panya nyura Christala tjungu ilungu, munuya wanyu kulila panya miri ilunytjitjangku kura puṯu palyalpai, ka nyura uti nyara palu puṟunytju kura palyantja wiyangku wantima. Nyura panya Christala tjungu wankaringkula pakalku. Pala palulanguṟu nyura uti Godaku mukuringama palumpa waṟka wiṟu palyantjiki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Godalu nyuranya ngaḻṯunytjungku Jesulawanungku mantjiṟa kanyinnyangka nyura kura palyantjaku wiyaringu. Ngaṉmanytju panya nyura Moseku tjukurwanu nyinara kura puṯu wantingi. Palu kuwari Jesulawanu nyinara nyura kura wantinytjaku ngaṟanyi alatjiṯu. Pala palulanguṟu nyura uti kura palyantja wiyangku wantima.Tjukaṟurula Nyinama Godaku Waṟkaripai Tjuṯ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Godalu nganaṉanya ngaḻṯunytjungku kanyini maṟangku Jesula tjunguṟa, kala Moseku tjukurwanu palula wirkankunytjikitjangku kulintja wiyangku wantinyi. Palu nyara palulanguṟula yaaltji kulinma? Godanya nganampa ngaḻṯunytju nyinanyangkala wanyu tiṯutjarangku kura palyalkatima? Wiya alatjiṯ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nyura ninti wati panya waṟkaripaiku. Panya nyuntu mayatjangka waṟkarira palula kutjungka wangaṉarangku kuliṟa palyalpai. Ka palu puṟunypa nyura kura tjuṯa palyantjikitja mukuringkula kurangka kutju wangaṉarangku kulilku, ka kura nyara paluṟu nyuranya mayatjarira kawantjingalku ilunytjaku. Palu nyura Godala wangaṉarangku kulintjikitja mukuringkunyangkampa paluṟu mayatjangku nyuranya tjukaṟurunmankula walytjanmanku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kuwariṉa Godanya puḻkaṟa mirawaṉinyi, panya nyura ngaṉmanytjulpi kura kutju mukuringkula palyaningi munu nyura puṯu palya nyinangi. Palu kutjupa tjuṯangku Tjukurpa Palya Jesunyatjara nyurala wangkanyangka nyura kampa kutjuparira kurunpa winkingku wangaṉarangku kulinu. Nyara palulanguṟuṉa Godanya puḻkaṟa mirawaṉi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Godalu nyuranya iwara kurangka ngaṟanyangka mantjinu munu nyuranya palumpa waṟkarinytjaku tjunu iwara palyangka wiṟu tjuṯa kutju palyan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a Tjungu Nyinara Kura Wantinytjaku Ngaṟany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ṟa nyangatjaṉa nyurala wangkanyi utingku nyura tjukaṟurungku kulintjaku, panya nyura mantangka nyanga nyinara puṯu nguwanpa mapalku nintiringanyi Godaku aṟaku.) Panya ngaṉmanypalpi nyura iwara kurangka anangi munu nyura kura tjuṯa kutju palyaningi kurunpa winkingku, palu uti nyura kuwari iwara palyangka ankula kurunpa winkingku Godala wangaṉarangku kuliṟa palyanma munu tjukaṟuru kutju nyina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wa ngaṉmanytju panya nyura iwara kura waṉaningi munu kura kutju kuliṟa palyaningi. Munu nyura tjukaṟurungku palyantjikitjangku kulintja wiyangku wantingi panya nyura-maṉṯu Godala kulintja wi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nyura wanyu kura palyantjatjanu puḻkaṟa pukuḻaringu? Wiya, nyura kuwari kuṉṯaringanyi kura ngaṉmanytju palyantjatjanungku kuliṟa. Panya aṉangungku kura rawangku palyaṟa kurunpa winki iluny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kuwari nyura kuraku mukuringkunytja wiyangku wantinyi, panya Godalu nyuranya iwara kurangka nyinanyangka mantjiṟa palumpa iwarangka tjunu palumpa tiṯutjara waṟkarinytjaku. Nyanga palulanguṟu Godalu nyuranya palyaṉi tjukaṟuru nyinanytjaku. Ka nyura nyara palulanguṟu wanka tiṯutjara nyin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ulini nyura? Panya aṉangu iwara kurangka ngaṟala kura mantjilku munu ilura Godalanguṟu kawankatiku. Palu Godaku iwara kutjupa alatjiṯu ngaṟanyi panya iwara pala palula ngaṟanyangka paluṟu kutjukampa nganaṉanya wankaṟunanyi Jesunya nganampa ngalkilpa ilunytjitjanguṟu, kala palula tjungu tiṯutjara nyin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nganaṉa rawangku kura tjuṯa palyaningi, ka Godalu nganaṉanya pungkunytjaku ngaṟanyi alatjiṯu. Palu panya Godanyalampa puḻkaṟa alatjiṯu mukuringkupai, munu paluṟu Mayatja Jesunya nganampa anga-ilunytjitjanguṟu nganaṉanya pungkuwiyangku kalypangku wantinyi. Kala nyanga palulanguṟu yaaltji kulilku? Rawangkula kura palyalkatima? Kalampa Godanya rawaṯu mukuringama munulanya kalypangku wanti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wiya, nyangatja ngunti kulintja. Uti nganaṉa Godaku walytjaringkulampa kura rawangku palyantja wiyangku wantima. Panya Jesuku mulamularingkunyangka Godalu nganaṉanya iwara kuranguṟu mantjinu munulanya iwara palyangka tjunu palunya waṉantjaku. Kala palunya waṉaṟa wanyu kura rawangku palyanma? Wiya alatjiṯu. Panya aṉangu ilura kura palyantja wiyaringkupai, nyara palu puṟunypa uti nganaṉa kura palyantjikitja mukuringkunytja wiyangku wanti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yura ninti panya nganaṉa Jesula Christala baptise-arinyangka Godalu nganaṉanya Christala tjunguṉu. Ka baptise-arinytja nyanga paluṟu nintilpai nyanga alatji panya nganaṉa uṟungka tjarpara Christala tjungu puṟunypa ilungu, kalanya palula tjunguṯu tjuṉutjunu. Ka panya Godalu witulya puḻkangku Jesunya wankaṟa pakaltjingaṉu, nyara palu puṟunypa nganaṉa uṟu unngunguṟu pakaṟa palula tjungu pakaṉu kampa kutjuparira iwara palyangka ankula tjukaṟuru nyinanytjiki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wa Jesunya puṉu kaṯakutjarangka ilunyangka nganaṉa ilunytjaku wiyaringu panya paluṟu alatjiṯu ilungu nganampa ngalkilpa. Ka panya Jesunya wankaringkula pakannyangka, nganaṉa kuḻu palu puṟunypaṯu wankaringkula pakalku palula tjungu wanka kuwaritjatja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la piṟuku nintingku kulini, panya ngaṉmanypala nganaṉa kulintja kura nyinangi munula kura kutju kuliṟa palyalpai. Palu kulintja kurala ilungu Christala tjungu puṉu kaṯakutjarangka. Nyara palulanguṟu kulintja panya paluṟu wiyaringu kura panya tjuṯa pampun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aṉangungku ilura kura tjuṯa piṟuku pampuntja wiyaringanyi. Palu puṟunypa nganaṉa Jesula Christala tjungu ilura kura tjuṯa pampuntja wiyaringan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nganaṉa Christala tjungu ilungu, munula pala palulanguṟu kulini, “Mulapala palula tjungu ilunytjatjanu palula tjunguṯu wankaringkula pakalku munula palula tjunguṯu wanka tiṯutjara nyinaku.”]]></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2026-06-28T11:57:59Z</dcterms:created>
  <dcterms:modified xsi:type="dcterms:W3CDTF">2026-06-28T11:57:59Z</dcterms:modified>
  <dc:title>Bible.com.au: Rome-aku 6:1-23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