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Christanya nganampa ngalkilpa ilunyangka Godalu nganaṉanya kura tjuṯa palyantjitjanguṟu kalypangku pungkuwiyangku wantingu munu nganaṉanya tjukaṟurunmanu. Ka pala palulanguṟu nganaṉa tjiṉṯu maḻatjangka rapalta ngaṟaku. Panya tjiṟirpi nyara palula nganaṉanya Godalu ngurkantaṟa paiṟa iyantja wiya, panya Christalu nganaṉanya nyara palula wankaṟuṯu kanyilku ngaṉmanypa nganampa kuranguṟu ngalkilpa ilunytjatjanu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nampa Godanya mirpaṉpa nyinangi, ka Jesulu palunya kalypaṉu nganampa kuranguṟu anga-ilura. Ka kuwari Godanya nganampa kalypa nyinanyangka nganaṉa kulini mulapa Jesulu nganaṉanya tiṯutjarangku wankaṟu kanyilku panya paluṟu wankaṯu nyinanyi nganampa maḻpa wi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a palumpa puḻkaṟa alatjiṯu pukuḻarinyi Godaku Mayatja Jesula Christalanguṟu, panya paluṟu Godanya kalypaṉu nganaṉa palula tjungu walytja tiṯutjara nyinanytjaku.Aṟa Kutjara Ngaṟanyi Adamanya Munu Jesunya Christ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anguṟu aṉangu uwankara ilupai? Wiya panya wati ngaṉmanyitjangku Adamalu kura palyaṉu munu palulanguṟu ilungu tiṯutjara nyinanytja wiya. Ka nyara palulanguṟu aṉangu winki Adamanya puṟunypa kura palyalpairingu, munu palulanguṟulta uwankara ilupai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iritinguṟu alatjiṯu aṉangu uwankara kura nyinangi. Palu Mosela kuwaripangka tjukurpa panya wiya ngaṟangi tjananya paiṟa tjukaṟuruntjaku, ka nyara palulanguṟu nyura tjinguṟu kulini Godalu Mosenya tjukurpa ungkunyangka kutju-manti kurampa wirkanu. Palu wiya, ngaṉmanytju alatjiṯuya kura palyaningi, panya Adamalanguṟ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ara palulanguṟu panya aṉangu ngura winkitja rawa ilukatingi Adamalanguṟu panya Mosenya tjukurpa ungkunytjitjakutu wangkara. Uwa, Adamalu Godala tungunpungu munu mai panya paintjitja ngalkuṉu. Kaya kutjupa tjuṯangku mai nyara palu puṟunypa ngalkunytja wiya, palu tjana palu puṟunypaṯu Godala tungunpungkula kura kutjupa kutjupa tjuṯa palyaningi munuya palu puṟunypaṯu ilungi.Palu wati kutjupa Adamanya puṟunypa ngula wirkankunytjaku ngaṟ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anga paluṟu pula tjungu wiya. Panya Adamalu kutjungku tungunpungkula ilunytjaku palyaṉu, kaya aṉangu uwankara ilupairingu. Ka Jesulu kampa kutjupa puḻka mulapalta palyaṉu aṉangu tjuṯa wankaringkunytjaku, panya Godalu mukulya puḻkangku palunya intjanurinytjaku iya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Adamaku kuranguṟu nganaṉa uwankara kuraringu aṉangu winki, kalanya Godalu ngurkantaṟa wiyantjaku ngaṟanyi kura nyara palulanguṟu. Palu aṉangu uwankarangku tiṯutjarangku kura palyannyangka Godalu nganampa ngaḻṯuringkula nganaṉanya Jesunya intjanungku iyaṉu aṉangu tjuṯaku ngalkilpa ilunytjaku, ka paluṟu kura uwankaranguṟu ilunyangka Godalu palumpa mulamularingkupai tjuṯa tjukaṟurunmankula walytjanm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wati kutjungku Adamalu aṉangu uwankara ilunytjaku palyaṉu. Ka wati kutjupangku Jesulu Christalu kampa kutjupa puḻka mulapalta palyaṉu palumpa mulamularingkupai tjuṯaku. Panya paluṟu palyantjitjanguṟu Godalu aṉangu nyara palunya tjananya mukulya puḻkangku tjukaṟurunmanu. Kala pala palulanguṟu nganaṉa Jesula tjunguringkula tiṯutjara wanka mulapa nyinanyi munula ilunytja kuliṟa nguḻuringkunytja wiya, rapa alatjiṯu nyin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wati kutjungku Adamalu Godala tungunpungu munu aṉangu uwankara kuraringkunytjaku palyaṉu, ka panya Godalu tjananya kuraringkunyangka nyakula wiyantjaku ngaṟangi. Palu wati kutjungku Jesulu Godala wangaṉarangku kulinu munu ilungu, ka nyara palulanguṟu aṉangu uwankaraku aḻa ngaṟanyi Godaku walytjaringkula palula tjukaṟuru ngaṟanytjaku munu palula tjungu wanka tiṯutjara nyin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lanya Walytjanmanu Palula Pukuḻpa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aṉangu uwankara kuraringu wati kutjungku Adamalu Godala tungunpungkula kuliṟa wantinyangka. Palu wati kutjungku Jesulu Godala wangaṉarangku kulinnyangka Godalu aṉangu tjuṯa tjukaṟurunmanu palumpa walytja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aṉangu tjuṯangkuya kura palyalkatingi, ka Godalu tjukurpa puḻka Mosenya tjananya ungu kuliṟa kura tjananku walytjangku ngurkantankunytjaku panya tjana palyantjatjanungku. Palu Moseku tjukurpa kuliṟa tjana puṯu kura wantingi munuya rawangkuṯu kura tungun-tunguntu palyalkatingi. Uwa, tjukurpa ungkunyangka kura puḻkaringu mulapa manta winkingka. Palu kura puḻkaringkunyangka Godaku mukulya ngaṟangi alatjiṯu puḻka mulapa, panya paluṟu ngaḻṯunytjungku rawangku kuliningi aṉangu tjuṯa wankaṟun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aṉangu tjuṯangku iwara kurangka ankula puṯu wantingi munuya palulanguṟu rawa ilungi. Palu kuwari nyanga Jesunya nganampa anga-ilunyangka Godalu nganaṉanya mukulyangku tjukaṟurunmanu munulanya walytjanmaṟa kanyini. Nyara palulanguṟu nganaṉa wanka tiṯutjara nyinaku Jesula Christala tjungu nganampa mayatj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panya Jesuku mulamularingkunyangka Godalu nganaṉanya tjukaṟurunmanu. Ka nyara palulanguṟu nganaṉa Godala tjunguringkula pukuḻpa nyinanyi Mayatja Jesula Christalanguṟu. Panya paluṟu-maṉṯu Godanya kalypaṉu munulanya palula tjunguṉu mukulya puḻkangka. Kala kuwari palula kalypa pukuḻpa mulapa aḻa-aḻa paṯaṟa nyinanyi munula kulini, “Mulapa Godalu nganaṉanya katiku palumpa ngura wiṟu mulata kanyintjikitjangku palula tj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nganaṉa pukuḻarinyiṯu kutjupa tjuṯangku nganaṉanya miilaraṟa kurannyangka. Panya kura nyanga palu puṟunypa tjuṯa nganaṉala wirkankunyangka nganaṉa uti waintaṟa kulinma nyanga alatji, “Wiya palyalanya nyura Jesunya waṉannyangka kuraṉi, panya nganaṉanya pikangku waṯaparannyangkala kuliṟa raparinganyi Jesunya tungun-tunguntu waṉan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ra palulanguṟula tungun-tunguntu tiṯutjarangku waṉaṟa nganaṉa kuṉpuringanyi punkantja wiya, kalampa Godanya nyakula pukuḻarinyi. Kala kurunpa raparingkula nyinara paṯalku aḻa-aḻangku Godalu ngula nganaṉanya pitjala ka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Godalu tjinguṟu nganaṉanya wantiku ngura wiṟukutu katinytja wiyangku, kala tjituṟu-tjituṟuriku. Wiya, Godalulanya katiku alatjiṯu ngura wiṟu mulata kanyintjikitjangku. Panya paluṟu mukulya puḻkangku Kurunpa Miḻmiḻnga nganaṉala tjarpatjunu unngu nyinara Godaku mukulya nintintjaku. Kala mulapa pukuḻṯu aḻa-aḻangku nyinara paṯaṉi Godala tjungu tiṯutjara nyinany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lini nyura? Panya nganaṉa uwankara kura nyinangi munula puṯu walytja palyaringangi, ka nganaṉa kura winki nyinanyangka Christanya nganampa ngalkilpa ilungu tjiṟirpi panya palula alatjiṯu, panya Godalu ngaṉmanytju kulintjitj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wati ngananya wanyu mukuringanyi ngalkilpa ilunytjikitja aṉangu panya tjukaṟuru nyinapaiku? Tjinguṟu wiya alatjiṯu. Tjinguṟu palya mulapa nyinanyangka kutju kutjupangku kulilku pala palumpa ngalkilpa ilunytjikitjangku. Palu aṉangu tjuṯa mukuringkunytja wiya ngalkilarira iluny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Jesunya Christanya kutju mukuringkula nganampa ngalkilpa ilungu nganaṉa kura winki nyinanyangka. Kala pala palulanguṟu kulini, “Mulapa Godanya nganampa puḻkaṟa alatjiṯu mukuringany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2026-06-14T08:30:40Z</dcterms:created>
  <dcterms:modified xsi:type="dcterms:W3CDTF">2026-06-14T08:30:40Z</dcterms:modified>
  <dc:title>Bible.com.au: Rome-aku 5:1-21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