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a nganaṉa Jew tjuṯangku yaaltji-yaaltji kulilku? Godanya wanyu nganampa kutju puḻkaṟa pukuḻarinyi munu aṉangu kutjupa tjuṯaku mukuringkunytja wiya? Wiya alatjiṯu. Panya ngaṉmanytjuṉa nyurala wangkangu nyanga alatji, “Aṉangu Jew tjuṯa munu Jew wiya tjuṯa kuḻu uwankara kura nyinanyi, munuya iwara kurangka tiṯutjara ankula puṯu palyaringanyi.” Alatjiṉa nyurala wangkangu ngaṉmanytj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tjukurpa paluṟuṯu nyiringka iriti walkatjunkunytja ngarinyi alatji,“Aṉangu uwankaraya kura nyinanyi, aṉangu kutjupa tjukaṟuru nyinanytja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aṉangu uwankarangku puṯu kulini Godalawanu tjukaṟuru nyinanytjikitjangku.Ka kutjupangku Godaku nintiringkunytjikitjangku kulintja wiya alatjiṯu, uwankarangkuya wanti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aṉangu winkingkuya Godanya wantingu,munuya walytjangku kutju kuliṟa uwankara tjunguringkula ma-kuraringu.Kutjupa tjukaṟuru nyinanytja wiya alatjiṯu, uwankarangkuya kura tjuṯa kutju palyaṉ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anampa wangka kura mulapa, panya tjana tjukurpa kura kutju wangkapai, munuya ngunti kuralpai tjukaṟurungku wangkanytja wiyangku.Ka tjana wangkanyangka kura tjuṯa kutju utiringkupai. Panya lirungku aṉangu patjaṟa iluntankupai, nyara palu puṟunytjuya tjana tjukurpa ngunti wangkara pikantanku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mulapa, tjana warkilangku rawangku warki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mapalku pikaringkupai munu pungkula iluntanku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para-pitjaliṟa ngura kutjupangka kutjupangka kura palyaṟa aṉangu tjuṯa tiṯutjarangku tjuni tjulypilymanku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tjana puṯu kulilpai kalypa nyinanytjikitja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Godanya kuliṟa nguḻuringkunytja wiyangku analpai alatjiṯu.” Uwa, tjukurpa nyanganpa panya nyiringka iriti walkatjunkunytja ngari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ura tjinguṟu nyara palulanguṟu kulini, “Nyaakula nyanga alatji Jew tjuṯa nyinanyi? Nganaṉa wanyu nyaa? Unytju kutjula iṯinguṟu watiring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Godaku tjukurpa wanyu nganaku tjanampa ngarinyi? Wiya, panya Jew tjuṯalanya ungu, ka nganaṉa wangaṉarangku kulintjaku ngaṟanyi. Ka nganaṉa palumpa tjukurta tungunpungkunyangka Godalu nganaṉanya tjukaṟurungku ngurkantankuku, kala puṯu ngurparingkuku kura tjuṯa ngaṉmanytju palyantjatjanu. Panya Godalu aṉangu uwankara tjunguṟa ngurkantananyi Jew tjuṯa munu Jew wiya tjuṯa kuḻu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gananya wanyu Moseku tjukurta wangaṉarangku kulintjatjanu tjukaṟuru ngaṟanyi Godala miṟangka? Wiya alatjiṯu, panya aṉangu kutjupa Moseku tjukurta kuliṟa tjukaṟururingkunytja wiya Godala miṟangka. Tjukurpa nyara paluṟu panya nganaṉanya puṯu tjukaṟuruṉi, palu panya tjukurpa paluṟu nganaṉanya nintini nganampa kura uwankara.Yaaltjingaṟa Godalu Aṉangu Tjuṯa Walytjanmanku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yaaltjingaṟala wanyu Godala miṟangka tjukaṟuru ngaṟaku paluṟu nganaṉanya walytjanmankunytjaku? Wiya kulila, kuwari paluṟu utinu iwara kutjupa nganaṉa palula ilaringkula tjukaṟuru ngaṟanytjaku. Iwara nyanga palunya panya Moselu tjana wangkatjara kutjupa tjuṯangku kuḻukuḻu ngaṉmanytju tjakultjun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iwara nyanga paluṟu alatji ngaṟanyi panya nganaṉa Jesuku Christaku mulamularingkunyangka kutju Godalu nganaṉanya tjukaṟurunmankula walytjanmankupai. Nyanga alatji paluṟu palyalpai Jesuku mulamularingkupai uwank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aṉangu uwankara alatjiṯu kura nyinara mauṉṯalparingu munuya Godala puṯu ilaringanyi panya paluṟu wiṟu mulapa uwankarangka waintari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anya paluṟu nganampa ngaḻṯunytju puḻka nyinanyi, munu iyaṉu Jesunya Christanya nganampa ngalkilpa ilunytjaku, ka nyara palulanguṟu paluṟu nganaṉanya tjukaṟurunmankula walytjanmankupai kala kaṟalyarip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Panya Godalu palumpa katja iyaṉu nganampa aṟangka ilunytjaku nganaṉa kurantjitjanguṟu. Ka panya Jesunya nganampa anga-ilura milkaḻi tjutingu nganaṉa palumpa mulamularingkunyangka Godalu nganaṉanya pungkuwiyangku kalypangku wantinytjaku. Kala nyanga palulanguṟu kulilpai mulapa Godalu tjukaṟurungku ngurkantankupai. Panya ngaṉmanytju aṉangu tjuṯangku kura tjuṯa palyannyangka Godalu tjananya pikantankuwiyangku wantingi. Palu tjukaṟurungku paluṟu wantingi ngula Jesunya iyantjikitjangku kura uwankaranguṟu anga-ilunytjaku. Kala nyanga palulanguṟu kulini panya aṉangungku kura palyannyangka Godanya puṯu pukuḻaripai, panya kuwari paluṟu tjukaṟurungku aṉangu tjuṯa pungkuwiyangku kalypangku wantipai Jesunya tjanampa ngalkilpa ilunytjitjanguṟu, munu palulanguṟu Jesuku mulamularingkupai uwankara tjukaṟurunmankula walytjanmanan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anku wanyu nyaanguṟu walytjangku mirawaṉima? Nganaṉa wanyu Godaku walytjaringu tjukaṟuru nyinanytjatjanu? Wiya puṯulanku walytjangku mirawaṉinyi, panya Godalu tjukaṟuru nyinanyangka nyakula walytjanmankunytja wiya, palu nganaṉa Jesuku mulamularingkunyangka kutju Godalu nganaṉanya tjukaṟurunmankula walytjanmananyi. Ka nganaṉa walytjangku mirawaṉinytjaku wiya ngaṟa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Jesuku mulamularingkunyangka kutju Godalu nganaṉanya tjukaṟurunmankula walytjanmankupai. Palu Moseku tjukurwanungku Godalu nganaṉanya puṯu walytjanmanku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ta tjinguṟu nyura alatji kulini, “Godanya tjinguṟu Jew tjuṯaku kutju mayatja nyinanyi.” Palu wiya, nyura ngunti kulini, panya Godanya aṉangu uwankaraku mayatja nyinanyi, Jew tjuṯaku kutju wiya, palu aṉangu kutjupa tjuṯaku kuḻu ngura winki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ya, aṟa nganampa wiṟu mulapa ngaṟanyi. Panya Godalu palumpa tjukurpa nganaṉanya ungu nganaṉa tjukaṟurungku kanyin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Godanya kutju alatjiṯu nyinanyi kutjara wiya. Munu paluṟu Jew tjuṯa Jesuku mulamularingkunyangka kutju tjukaṟurunmankula walytjanmankupai, munu palu puṟunypaṯu aṉangu kutjupa tjuṯa kuḻu Jesuku mulamularingkunyangka kutju tjukaṟurunmankula walytjanmankup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a wanyu Jesuku mulamularingkula Moseku tjukurpa wantira wiyanmankuku? Wiya, Jesuku mulamularingkula nganaṉa nyanga alatji kulilpai, “Moseku tjukurpa tjukaṟuru ngaṟanyi nganaṉa kuliṟa tjukaṟuru nyinanytjaku, kala uti tjukurpa nyanga palunya wangaṉarangku kulinma wantinytja wiya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Jew kutjupa tjuṯangku Godala wangaṉarangku kulintja wiyangku wantingi. Ka tjana kulilwiyangku wantinyangka Godalu kalkuntjatjanungku wanyu palyantja wiyangku wanti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ya, Godanya tjukaṟuru alatjiṯu nyinanyi, ngunti kuralpai wiya. Panya aṉangula ngunti wangkapai nyinanyi, palu Godalu kalkuntjatjanungku tjukaṟurungku palyalpai alatjiṯu. Panya iriti nyiringka walkatjunkunytja ngarinyi tjukurpa nyanga alatji Davidalu Godala wangkanytja,“Nyuntu wangkanyangkaya aṉangu uwankarangku kulilpai, ‘Mulapa Godalu wangkanytjatjanungku tjukaṟurungku palyalpai.’Nyuntu aṉangu tjuṯa kuutpangka wangkanytjaku ngaṟatjunkula tjukaṟurungku ngurkantanku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nga palulanguṟuya aṉangu kutjupa tjuṯangku tjinguṟu kulilku tjukurpa ngunti nyanga alatji, “Palyala kura rawangku palyanma. Panya nganaṉa kura nyinanyangka aṉangu kutjupa tjuṯangku nganaṉanya kura nyakula waintaṟa Godanya kulilku panya paluṟu kutju tjukaṟuru nyinanyi nganaṉanya puṟunypa wiya. Ka nyara palulanguṟu Godanya tjinguṟu nganampa pukuḻarima munulanya kuraringkunyangka pungkunytja wiyangku wantima, panya aṉangu tjuṯangkuya palunya waḻkuṉi nganaṉa kura nyinanyangka nyakula.” Alatjiya aṉangu kutjupa tjuṯangku tjinguṟu kulil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wiya, nyangatja ngunti kulintja tjukaṟuru wiya. Panya Godanya kura palyannyangka pukuḻaripai wiya alatjiṯu. Paluṟu tjukaṟurungku kutju ngurkantankuku aṉangu ngura winkitja, munu nganaṉanya 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tjinguṟu kutjupa tjuṯangku kulilpai alatji, “Palyala ngunti kuranma, panya nganaṉa ngunti kurannyangka kutjupa tjuṯangku nganaṉanya nyakula waintaṟa kulilku Godanya kutju tjukaṟuru nyinanytja, munuya nyara palulanguṟulta palunya puḻkaṟa waḻkulku. Ka uti nyara palulanguṟu Godanya nganampa kalyparingama kukanymankunytja wiya, munulampa pukuḻarima ngunti kurannyangka.” Alatjiya tjinguṟu kulil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wiya, tjana nyanga alatji ngunti kulini. Tjana ngayulu wangkanytja kuliṟa kampa kutjupaṟa wangkanyi nyanga alatji, “Wanyula kura tjuṯa kutju palyalkatima aṉangu tjuṯangku nganaṉanya kura nyakula waintaṟa Godanya kutju mirawaṉinytjaku.” Palu wiya, ngayulu nyanga alatji wangkanytja wiya. Ka Godalu tjananya ngunti kurannyangka mirpaṉarira kukanymananyi alatjiṯu.Aṉangu Kutjupa Tjukaṟuru Mulapa Nyinanytja Wiya]]></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2026-06-28T11:56:54Z</dcterms:created>
  <dcterms:modified xsi:type="dcterms:W3CDTF">2026-06-28T11:56:54Z</dcterms:modified>
  <dc:title>Bible.com.au: Rome-aku 3:1-31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