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1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ya wati ini Ampaliyatanya kuḻu wangka panya ngayulu palunya rawangku kulini. Nyara palumpa ngayulu puḻkaṟa mukuringanyi, Mayatja Jesuku wal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ya Upanatjanya kuḻu wangka panya palunya kuḻuṉa rawangku kulini. Nyara paluṟu panya nganaṉala tjungu waṟkaripai Jesuku Christaku.Munuya Tjakitjinya kuḻuṯu wangka panya ngayulu palunya rawangku kulini. Nyara paluṟu kuḻu ngayuku maḻpa wiṟu mula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Apalitjanya kuḻu wangka panya ngayulu palunya rawangku kulini. Wati nyara paluṟu panya tungun-tunguntu Christanya rawangku waṉalpai.Munuya wati ini Aṟitjapulaku walytjapitingka kuḻu wangka panya ngayulu tjananya tiṯutjarangku kuli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ngayuku walytja Yaṟatiyanya kuḻu wangka panya rawangkuṉa palunya kulini.Kaṉa Natjitjanya tjananya kuḻu kulini panya paluṟu munu palumpa walytja kutjupa tjuṯa kuḻu Jesuku walytja nyinanyi. Kaya wanyu palula tjanala kuḻu ma-tjakultjura panya ngayulu tjananya tiṯutjarangku kuli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piṟuku wangka Tuṟapinanya pulanya Tuṟaputjanya panya ngayulu pulanya tiṯutjarangku kulini. Panya minyma nyara paluṟu pula kuḻu Mayatja Jesuku waṟkaripai tiṯutjara.Munuya minyma panya Putjitjala kuḻu wangka panya ngayulu palunya rawangku kulini. Nyara paluṟu panya maḻpa wiṟu mulapa munu panya puḻkaṟa alatjiṯu waṟkaringi Mayatja Jesu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Ruputjanya kuḻu wangka panya ngayulu palunya tiṯutjarangku kulini. Nyara paluṟu panya wiṟungku tungun-tunguntu waṉalpai Mayatja Jesunya. Munu palumpa ngunytju kuḻu palu puṟunypaṯu wangka, panya nyara paluṟu ngayunya wiṟuṟa alpamilalpai ngunytjungku puṟunytj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ini nyanga tjananya kuḻu wangka panya ngayulu tjananya tiṯutjarangku kulini, Atjinkuṟitjanya, Pilikanya, Umitjinya, Patupanya, Umatjanya, munu Jesuku walytja kutjupa tjuṯangka kuḻu wangka panya tjanala tjunguringkupai tjuṯ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iṟuku palu puṟunypaṯu wangka Pailalukanya pulanya kuriṟara Tjuliyanya, munu Niṟiyanya pulanya nyarumpara, munu Ulimpanya kuḻu munu Jesuku walytja kutjupa tjuṯangka kuḻu wangka, panya palula tjanala tjunguringkupai tjuṯangka. Nyara palunya tjananyaṉa rawangkuṯu kulilp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ura uti aṉangu kutjupa Jesuku walytja nyakulampa palumpa pukuḻarira maṟa witinma. Kaya Jesuku walytja tjuṯangku ngura nyanga tjuṯanguṟu nyuranya kulini nyurampa pukuḻarira.Lita Nyangatja Wiyantjikitjangku Wangka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lytja tjuṯa, nyura panya ngaṉmanypa tjukaṟuruku nintiringu iwara panya palyaku Jesunya waṉantjikitja. Palu kutjupa tjuṯangku tjinguṟu nyuranya nintingku-palku ngunti wangkara tjaralku tjukaṟurungka ngaṟanyangka munu nyuranya kuraṟa upalku Jesunya waṉannyangka. Kaṉa palula-tawara nyuranya puḻkaṟa nguḻutjunanyi nyuranku nguḻu nyakunytjaku. Ka kutjupa tjuṯangku alatji ngunti wangkanyangka nyura uti kuliṟa wantira mauṉṯalpa nyinama palula tjanala tjunguringkunytja w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Maḻpa Tjuṯangka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aṉangu nyanga palu puṟunypa tjuṯa Mayatja Jesuku waṟkaripai wiya. Palu tjana walytjangku kutju kuliṟa tjana mukuringkunytja kutju palyalpai. Munuya mukulyangku-palku wangkara ngunti wituwituṟa aṉangu ngurpa tjuṯa kuralpai. Palula-tawaraṉa nyuranya nguḻutjunanyi ngunti wangkapai tjuṯangku nyuranya kurantjaku-tawa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ngura winkingkaya kulinu nyura Tjukurpa Palya Jesuku wangaṉarangku kulinnyangka, kaṉa nyara palulanguṟu nyurampa pukuḻarinyi. Palu ngayulu mukuringanyi nyura tiṯutjara wangaṉara nyinara palya kutju palyantjaku, munu kuraku mukuringkuwiya nyina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Godalu panya kurunpa rapa pukuḻpa nyinanytjaku palyalpai munu paluṟu kuwari Satannga puṟuntaṟa wantinyi nyuranya kurantjaku-tawara. Kaṉa Mayatja Jesula nyurampa tjapini nyuranya ngaḻṯunytjungku kanyin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wati panya Timitjinya ngayula tjungu nyinara waṟkarinyi. Munu paluṟu nyuranya kulini nyurampa pukuḻarira. Ka wati nyanga Lutjiyatjalu, Jasontu, Tjatjipatalu tjana kuḻu nyuranya palu puṟunypaṯu kulini. Nyanga paluṟu tjana kuḻu panya ngayuku walytja tjuṯ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gayulu ini Tutiyatjalu nyiringka nyanga walkatjunanyi Paulalu wangkanyangka. Munuṉa Jesuku walytja nyinara nyurala palu puṟunypaṯu wangkanyi alatji, “Ngayulu nyuranya rawangku kulilpai Jesuku walytja tjuṯ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Ka wati ini Kayatjalu kuḻu nyuranya tiṯutjarangku kulilpai nyurampa pukuḻarira. Panya ngayulu palumpa ngurangka nyinanyi. Kaya Jesuku walytja tjuṯa ngura nyanga palula pitjala tjunguringkupai. Ka piṟuku Iṟatjatjalu kuḻu nyuranya tiṯutjarangku kulilpai. Nyanga paluṟu panya mani aṯunymaṟa kanyilpai tawunu nyanga palumpa. Ka nganampa maḻpa Kuwatatjalu kuḻu nyuranya tiṯutjarangku kulilpai.Godanya Tiṯutjarangku Mirawaṉi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tila nyanganguṟu tiṯutjarangku Godanya mirawaṉima. Panya paluṟu mulapa nyuranya kuṉpuṟa kanyilku nyura Jesunya Christanya tiṯutjarangku waṉantjaku wantinytja wiyangku. Panya nyanga palunyaṉa wangkangi Tjukurpa Palya Jesunyatjara wangkara utiṟa. Tjukurpa nyanga palunya panya Godalu ngaṉmanytju kumpilpa kanyiningi rawa mulat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palumpa wangkatjara tjuṯangku iriti nyiringka walkatjunu. Ka kuwari nyangalta utinu Godalu panya tiṯutjara nyinapailu, munu wangkangu tjukurpa nyangatja para-tjakultjunkunytjaku aṉangu manta winkitjangka tjana kuliṟa Godaku mulamularingkula palula wangaṉarangku kulin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wa, puḻkaṟala mira-waṉima Godanya kutju, panya paluṟu mulapa nintipuka puḻka uwankarangka waintarinytja. Uwa Jesulu Christalu nganaṉanya kanyinnyangkala Mamanya tiṯutjarangku mirawaṉima. Uwa mulap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lilaya, nganampa walytja minyma panya ini Piipinya kuwari nyuralakutu ma-pitjanyi. Panya nyara paluṟu wiṟungku Godaku walytja tjuṯa rawangku alpamilalpai ngura pala Tjantjuṟiy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luṟu nyurala ma-wirkankunyangkampa nyura palunya pukuḻṯu mantjiṟa kanyinma panya paluṟu Mayatja Jesuku walytja. Ka nyura panya Godaku walytja nyinarampa alatji palyantjaku ngaṟanyi. Ka paluṟu kutjupa kutjupaku mukuringkunyangkampa palunya alpamilaṟa ungama. Panya minyma nyara paluṟu rawangku Jesuku walytja tjuṯa alpamilaningi munu ngayunya kuḻu. Palulanguṟu nyura uti palunya puḻkaṟa aṯunyman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minyma ini Puṟitjilanya pulanya Akuwilanya kuriṟara nyakulampa wangka panya ngayulu pulanya rawangku kulilpai. Panya paluṟu pula ngayula tjungu rawa waṟkaringi Jesuku Christ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ṉa palumpa pulampa puḻkaṟa pukuḻarinyi panya pula ilunytjikitja kuliṟa nguḻuringkunytja wiya raparingkula pula ngayunya alpamilaningi. Ka aṉangu panya tjuṯa Godaku walytjaringu ngura winkingka, nyara paluṟu tjana kuḻuya puḻkaṟa pukuḻarinyi palumpa pulam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puṯa Puṟitjilaku pulampa waḻingka inmaku tjunguringkupai tjuṯa kuḻu wangka, panya ngayulu tjananya tiṯutjarangku kulini.Kaya wati Ipanaitjanya kuḻu wangka panya ngayulu palunya tiṯutjarangku kulini. Nyara paluṟu panya ngayuku maḻpa wiṟu mulapa. Panya paluṟu-waraṟa Jesuku mulamularingu ngaṉmanypa manta nyara Aitjala, ka panyaya aṉangu kutjupa tjuṯa palula maḻangka Jesuku mulamularingu manta nyara palu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Mary-nya kuḻu wangka panya ngayulu palunya rawangku kulini, panya minyma nyara paluṟu nyurampa puḻkaṟa waṟkar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ngayuku walytja kutjara Antuṟa-naikanya pulanya Tjuniyanya kuḻu wangka panya ngayulu rawangku pulanya kulini. Panya paluṟu nganaṉa tjungu tjailangka nyinangi. Ka nyara palunya pulanya panya aṉangu tjuṯangku nyakula kulilpai tjukurtjara wiṟu kutjara Godalu iyantja. Panya paluṟu pula-waraṟa Jesuku walytjaringu, ka ngayulu maḻangka Jesuku walytjaringu.]]></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2026-06-28T11:57:58Z</dcterms:created>
  <dcterms:modified xsi:type="dcterms:W3CDTF">2026-06-28T11:57:58Z</dcterms:modified>
  <dc:title>Bible.com.au: Rome-aku 16:1-27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