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yaanguṟu? Wiya, panya Christanya ilunytjatjanu wankaringkula pakaṉu nganampa mayatja puḻka nyinanytjikitja wanka tjuṯaku munu miri tjuṯaku kuḻu. Nyara palulanguṟu paluṟu nganampa mayatja tiṯutjara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aku nyura rapangku-palku tjananya kuranmankupai? Uti nyura ngurkantankunytja wiyangku wantima. Ka nyura ngapartji nyaaku tjananya nintingku-palku panyatja ngurpanmankupai tjana kuwaripaṯu nintiringkunyangka? Uti nyura alatji kuliṟa wangkawiyangku wantima. Panya Godalu kutjungku nganaṉanya wangkanytjaku ngaṟanyi. Panya ngula nganaṉa uwankara Godala kuranyu ngaṟaku paluṟu nganaṉanya ngurkanta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iriti nyiringka walkatjunkunytja ngarinyi nyanga alatji Godalu wangkanytja,“Nyangatjaṉa mulamulangku wangkanyi, panya ngula aṉangu uwankara ngayula kuranyu tultjungaṟakatiku. Munuṉiya ngayunya alatji wangkaku, ‘Mulapan nyuntu uwankaraku God Mayatja puḻka nyinanyi.’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nganaṉa walytjangku Godala tjakultjunkunytjaku ngaṟanyi uwankara panya nganaṉa palyantjatjanungku mantangka nyanga nyinara, kura munu palya tjuṯa. Panya Godalu ngula nganaṉanya uwankara kutju-kutju kuranyu ngaṟatjuṟa tjapilku, “Nyaakun nyanga alatji palyaningi?”Kutjupa Tjuṯaya Tarpipungkuwiyangku Wanti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yanganguṟulanku nintingku-palku nyakula ngurkantankuwiyangku wantima. Palu nyangatjaya kulinma! Uti nyura kutjupa kutjupa palyalwiyangku wantima Jesuku walytja kutjupa tjuṯangku nyakula kuraringkula paṯuringku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yulu Mayatja Jesula tjungu nyinara nintingku kulini mai kuka kutjupa kutjupa uwankara palya alatjiṯu ngaṟanyi ngalkunytjaku. Palu kutjupangku tjinguṟu unngu kulini, “Kuka nyangatja miḻmiḻpa kaṉa puṯu ngalkuṉ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nguṟu nyuntu palula miṟangka kuka ngalkuku, ka paluṟu nyakula urulyaraṟa kulilku, “Nyaaku nyangangku ngalkuṉi? Panya paluṟu Jesuku walytja.” Alatji paluṟu kulilku munu kuka panya palunya tjinguṟu arkaṟa ngalkuku, munu maḻa kuṉṯaringkula kulilku, “Mulapaṉa kurangku ngalkuṉu. Utiṉa panyatja wantima.” Munu alatji kuliṟa Godalanguṟu paṯuringkuku panya nyuntu palula miṟangka kuka ngalkunyangka. Ka nyuntu uti palunya ngaḻṯunytjungku kulinma munu palula miṟangka kuka ngalkuwiyangku wantima, ngunti kuliṟa Jesulanguṟu paṯuringkunytjaku-tawara, panya Christanya palumpa kuḻu anga-ilu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ya nyuntu kulini kuka ngalkunytjikitjangku, palu tjinguṟu kutjupangku nyuntunya nyakula Jesulanguṟu paṯuringkunyangka aṉangu tjuṯangku Christanya analku panya nyuntu ngalkunytjanguṟu. Ka pala palula-tawara Christanya anantjaku-tawara nyuntu uti ngalkuwiyangku wanti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naṉa Godaku walytjapiti nyinanyi kalanya paluṟu nganaṉanya mayatjarira kanyini. Kala uti ngalkunytja tjikintja nyara palunya tjananya rawangku kulintja wiyangku wantima. Panya Godanya pukuḻarinytja wiya nganaṉa nyanga alatji rawangku kulinnyangka. Palu utila nyanga alatji kulinma, panya Godalu nganaṉanya tjukaṟurunmanu Jesulanguṟu, ka nyara palulanguṟu nganaṉa pukuḻtju wiṟuṟa kalypa nyinanytjaku ngaṟanyi. Nyanga alatjila uti tiṯutjarangku kulinma, panya Kurunpa Miḻmiḻṯu nyanga palu puṟunypa nyinanytjaku nganaṉala nintil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alatji nganaṉa Christanya tiṯutjarangku waṉannyangka Godalu nyakula pukuḻaripai, kalanya aṉangu tjuṯangku kuḻu nyakula palyanman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ya Kuranmankuwiyangku Wanti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languṟula uti tiṯutjarangku wiṟu tjuṯa kutju kulinma nganaṉa tjungu kalypa nyinanytjikitjangku Jesuku walytja uwankara, munulanku uti alpamilaṟa kuṉpu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tila Godaku walytja kutjupa tjuṯa palumpa mulamularingkunyangka kurantja wiyangku wantima tjanala miṟangka kuka ngalkula. Mulapa mai kuka uwankara palya ngaṟanyi nganaṉa ngalkunytjaku. Palu tjinguṟu Godaku walytja kutjupangku ngurpangku nyuntunya kuka ngalkunyangka nyakula puṯu nguwanpa kulilku munu tjinguṟu puṯu kuliṟa Jesulanguṟu paṯuringkuku. Ka nyuntu uti palula-tawara wantima, panya Godalu palunya kuḻu ngurkantaṟa walytjanm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palya nganaṉa kuka ngalkuwiyangku wantinytjaku munu waina tjikilwiyangku wantinytjaku ngaṟanyi, Godaku walytja kutjupangku nyakula urulyaraṟa puṯu kulintjaku-tawara. Panya nyanga alatji nganaṉa kuka, waina wantirampa palumpa ngaḻṯuringkula wantinyi. Ka palulanguṟu paluṟu paṯuringkunytja wiya tjungu ngaṟala ma-raparing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tjinguṟu nyuntu Godaku mulamularingkula kulilpai alatji, “Kuka mai uwankara ngalkunytjaku palya alatjiṯu ngayuku ngaṟanyi.” Palu alatji kuliṟa para-tjakultjunkunytja wiyangku wantima, munu unngu kutju kulinma, Godalu kutjungku nintingku nyakunytjaku. Ka nyuntu tjukaṟurungku ngalkula unngu-nguḻu nyinanytja wiyangkampa paluṟu nyuntumpa pukuḻari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inguṟu nyuntu puṯu kulini, “Tjinguṟuṉa palya ngalkuku, munta tjinguṟuṉa wantiku.” Munun palulanguṟu kulini, “Wanti kaṉa palya ngalkula.” Ka nyara palulanguṟu Godanya nyuntumpa pukuḻarinytja wiya panya nyuntu kuliṟa wantira mukuringkula ngalkunyangka. Panya alatji ngalkula nyuntu kura palyaṉi kampa kutjara kuliṟa. Uti nyuntu kulintja kampa kutjara nyinarampa ngalkuwiyangku wantima munu ngula kulintja kutjuringkula kutju ngalkunma tjukaṟuru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Jesuku walytja kutjupa tjarangku kuwaripangkuṯu puṯu kulini tjukaṟuru nyinanytjikitjangku. Ka uti nyura palunya tjananya walytjanmaṟa alatjiṯu tjungunma, munu pika-pikaringkula tjananya ngurpanmankunytja wiyangku wanti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aṉangu kutjupangku kulilpai mai kuka kutjupa kutjupa tjuṯa uwankara palya ngalkunytjikitjangku. Ka wati panya puṯu nguwanpa kulilpaingku kulilpai, “Ngayuku ngaṟanyi mai kutju ngal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uti wati panya mai kuka uwankara ngalkupaingku wati panya mai kutju ngalkupainya ngurpanmankunytja wiyangku wantima, ka palu puṟunypaṯu wati panya mai kutju ngalkupaingku uti wati panya mai kuka ngalkupainya uuḻiṟa wangkawiyangku wantima, panya Godalu palunya pulanyaṯu walytjanmanu munu pulanya kanyintjikitja muku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ra paluṟu panya Godaku waṟkaripai nyinanyi, ka Godanya palumpa mayatja nyuntu wiya. Kan nyaaku palunya ngunti mayatjarira kuranmananyi? Nyangatja palya wiya. Wantima palumpa mayatjangku kutjungku ngurkantaṟa paintjaku kura palyannyangka, munta tjinguṟu tjukaṟurungku palyannyangka palyanmankunytjaku. Panya nyara palunya Mayatja Godalu maṟangku kanyini, ka paluṟu punkantja wiya ngaṟaku. Panya Godalu palunya nintilkatinyi tjukaṟururingkula kuṉpu ngaṟ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nya kutjupangku kulilpai, “Tjiṉṯu ini nyangatja kutju miḻmiḻpa mulapa ngaṟanyi nganaṉa Godanya waḻkuntjaku.” Ka kutjupangku kulilpai, “Wiya, tjiṟirpi winki miḻmiḻpa ngaṟanyi nganaṉa wiṟuṟa Godanya waḻkuntjaku.” Palu utila uwankarangku walytjangku walytjangku unngu Godala kuliṟa ngurkantanama, munu kutjupa tjuṯa arkalwiyangku wanti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kutjupangku kuliṟa tjiṉṯu kutju miḻmiḻmankupai Mayatja Jesunya waḻkuntjikitjangku palumpa pukuḻarira. Ka panya kutjupangku kulilpai, “Godalu nganaṉanya mai kuka uwankara ngalkunytjaku ungu, kala palya ngalkuṉi Mayatja Jesunya waḻkuntjikitjangku.” Munu paluṟu pukuḻarira Godanya wiṟunmankupai mai kuka kuḻu ungkunyangka. Palu kutjupangku kulilpai, “Ngayulu kuka wantinyi Mayatja Jesunya kutju waḻkuntjikitjangku.” Munu pukuḻarira palu puṟunypaṯu Godanya wiṟunman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Palu nganaṉa uti palunya kutju waṉanma walytjangku kuliṟa palyantja wiyangku. Nganaṉa uti wanka nyinaralpi palula wangaṉarangku kulinma munu wiṟu tjuṯa kutju palyanma Godalu nyakula pukuḻarinytjaku. Munu ngula nganaṉa ilura palu puṟunypaṯu palula wangaṉarangku kulilku paluṟu nganampa pukuḻarinytjaku. Uwa, nganaṉa palumpa walytja alatjiṯu nyinanyi ilunytjakutu-wangkara munula ilunytjatjanu pakaṟa palumpa walytjaṯu nyinaku tiṯutjar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2026-06-28T11:58:15Z</dcterms:created>
  <dcterms:modified xsi:type="dcterms:W3CDTF">2026-06-28T11:58:15Z</dcterms:modified>
  <dc:title>Bible.com.au: Rome-aku 14:1-23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