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5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ngapartji maḻakungku ungkunytjaku ngaṟanyangkampa nyura uti mapalkungku ungkula wiyanma.Ngaḻṯunytjungkuyanku Kuliṟa PalyanmaPalu uti nyuranku tiṯutjara ngaḻṯunytju nyinama wiyaringkunytja wiya. Panya nyanga alatji nyinarampa nyura tjukurpa Godalu Mosenya ungkunytjitja tjukaṟurungku palyaṉ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nya tjukurpa paluṟu tjana nyanga alatji ngaṟanyi Godalu paintja,“Kuri walytjatjarangka ngariwiyangku wantima. Aṉangu iluntankuwiyangku wantima. Walytjatjara kutitjunkuwiyangku wantima. Munu kutjupangku kutjupa kutjupa wiṟu kanyinnyangka nyakulampa unngu kuliṟa mukuringkuwiyangku wantima.” Ka tjukurpa nyanga paluṟu tjana, munu tjukurpa kutjupa tjuṯa kuḻu Godalu wangkanytja uwankara tjukurpa nyanga kutju palulanguṟu utiringanyi,“Nyuntu aṉangu kutjupaku mukulyangku palyanma. Panya nyuntunkun walytjangku mukulyangku palyalpai, palu puṟunytju palumpa ngapartji mukulyangkuṯu palyan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yuntu aṉangu kutjupaku puḻkaṟa mukuringkulampa palunya puṯu kuraṉi. Uwa, alatji nyuntu mukulya nyinara tjukurpa panya Mosenya Godalu ungkunytja uwankara tjukaṟurungku kanyi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nyanga alatji mukulya tiṯutjara nyinama, panya ilaringu Mayatja Jesulu maḻaku pitjala nganaṉanya wankaṟu katinytjaku. Panya ngaṉmanypalpi nganaṉa mulamularingangi, ka Jesunya pitjanytjaku paṯu kuwaripa ngaṟ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kuwari nyanga ilaringu, panya nganaṉa mungangka kunkunpa ngarira ngarira kulilpai puyi-puyinnyangka munula wankaringkula nyakupai, “Munta mulapa ngalya-katjaṟungkaṉi.” Palu puṟunypa kuwari tjiṟirpi waṯalpi ilaringu Jesunya pitjanytjaku. Kala uti nganaṉa mungawaḻuṟungka nyinapai tjuṯa arkalwiyangku wantima. Palu utila kura tjuṯa wantira kaḻaḻa puṟunypa aḻa-aḻa ngaṟala nyangama, panya tjaultji tjuṯaya tjiṟirpikutu pakaṟa pikakitja mantarangka tjarpara uwankaratjarangku aḻa-aḻangku ngaṟala nyakupai, palu puṟunypala uti aḻa-aḻangku ngaṟala nyangama kura tjuṯangka tungunpungkunytjikitjang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kutjupa tjuṯangkuya mungawaḻuṟungka nyinapai tjuṯangku kura tjuṯa kutju palyalpai, kala uti palu puṟunypa nyinawiya tjukaṟuru nyinama kaḻaḻangka. Munula uti wama puḻka tjikiṟa taṟangkarira pikangku pungkuwiyangku wantima, munu kampangkaṯu ngariwiyangku wantima, munu nyaṟaringkula pikaringkuwiyangku wanti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tila Mayatja Jesula Christala tjungu alatjiṯu nyinama, munula kura tjuṯa wantima. Panya kutjupa-aṟa nganaṉa unngu kulilpai kura palyantjikitjangku, palu utila Jesula tjungu nyinara kulintja nyanga palu puṟunypa utiringkunyangka kuliṟa wantima alatjiṯ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tja Tjuṯangka Wangaṉarangku Kuli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ti nyura uwankarangku kamanta mayatja tjuṯangka wangaṉarangku kulinma. Panya Godalu aṟa nyanga palunya palyaṉu mayatjarira aṉangu tjuṯa kanyintjaku, ka panya palulanguṟu kuwari aṉangu tjuṯa mayatja nyinanyi Godalu tjunkunytjitj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tjinguṟu aṉangu kutjupa mayatjangka tungunpungkulampa, nyara paluṟu Godala tungunpunganyi, panya Godalu alatjiṯu tjananya mayatja tjunu. Ka aṉangu nyara paluṟu mayatjangka tungunpungkunyangkaya palunya ngapartji pungku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wiṟu palyalpai tjuṯa mayatjaku nguḻuringkupai wiya, palu panya kura palyalpai tjuṯa kutju mayatjaku nguḻuringkupai. Ka nyura tjinguṟu mayatjaku nguḻuringkunytja wiya nyinanytjikitja mukuringkulampa wiṟu tjuṯa kutju palyanma, ka paluṟu tjana nyurampa pukuḻarira nyuranya palyanmanku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Godalu mayatja palunya tjananya tjunu mayatjarira nyuranya tjukaṟurungku wiṟuṟa kanyintjaku. Palu nyura tjinguṟu tjukaṟurungku palyantja wiya kura palyaṟampa palumpa tjanampa nguḻuringama, panya mayatja paluṟu tjana mulapa nyuranya pungkuku kura palyannyangka. Panya Godanya kuranguṟu puḻkaṟa mirpaṉaripai, ka nyara palulanguṟu nyuranya mayatjangku kuranguṟu pungkunyangka nyura nintiringkula kulilku panya mulapa Godanya kuranguṟu mirpaṉari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pala palula-tawara nyura uti mayatjangka wangaṉarangku kulinma, nyuranya tungunpungkunyangka pungkunytjaku-tawara. Panya nyura ninti tjukaṟuru nyinanytjaku, pala palulanguṟu kuḻu nyura uti tjanala wangaṉarangku kulin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yara palulanguṟu panya nyura mayatja tjuṯa tax mani ma-ungkupai kutjupa kutjupa tjuṯa nyurampa palyantjaku, panya mayatja paluṟu tjana Godaku waṟkarinyi munuya nyuranya tjukaṟurungku wiṟuṟa kanyintjikitjangku kuli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nguṟu mayatjangku tax maniku tjapinnyangka nyura uti tjukaṟurungku ma-ungama. Uwa mayatja kutjupangku tjapinnyangkaya ungama alatjiṯu wiyanmankunytja wiyangku. Munuya analwiyangku wantira tjanala wangaṉarangku kulinma kuṉṯa-kuṉṯa nguwantu panya tjana mayatja alatjiṯu nyinanyi.]]></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2026-05-20T17:31:52Z</dcterms:created>
  <dcterms:modified xsi:type="dcterms:W3CDTF">2026-05-20T17:31:52Z</dcterms:modified>
  <dc:title>Bible.com.au: Rome-aku 13:1-14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