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ta tjinguṟu nyuntunya nintinu aṉangu tjuṯa wangkara rapantjaku, ka nyuntu uti tjananya wangkara alatjiṯu kuṉpunma. Munta tjinguṟu nyuntunya nintinu ngaḻṯutjara tjuṯa munytjangku ungkunytjaku, ka nyuntu uti ungama alatjiṯu wantinytja wiyangku. Munta tjinguṟunta nintinu aṉangu tjuṯa kuranyurira tjukaṟurungku kanyintjaku, ka nyuntu uti pakuringkuwiyangku tjananya mulamulangku aṯunymanama. Munta tjinguṟunta nintinu ngaḻṯunytju puḻka nyinanytjaku, ka nyuntu uti aṉangu tjuṯa pukuḻtjungku alpamilan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nti wangka-kutju wangka wiya mulamula ngaḻṯuringama. Munu kura kutjupa kutjupa uwankara wantima, munu palya tjuṯa kutju rawangku palyantjikitja mukuring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nku mukulya nyinama panya nyura walytjaṟara walytjaṟara nyinanyi Christalanguṟu. Munuyanku analwiyangku mukulyangku kalypangku pukuḻṯu wangkama, munuyanku walytjangku walytjangku puḻkanmankunytja wiyangku wanti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ḻkaṟaya Mayatja Jesuku waṟkarima pakuringkuwiya. Munuya kurunpa winki mukuringkula tiṯutjarangku palunya waṉa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kuḻarimaya panya nyura ninti Godalu nyuranya ngura wiṟukutu katiku. Ka nyurala tjituṟu-tjituṟu kutjupa kutjupa tjuṯa wirkankunyangkampa nyura uti tjuni kuraringkunytja wiya rapa nyinama. Munuya rawangku Godala tjapinma wantinytja wiy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aṉangu Jesuku walytjangku kutjupa kutjupa kanyintja wiya nyinanyangkampa nyakula palunya alpamilaṟa ungama, munuya palu puṟunypaṯu malikitja pitjanyangka nyakula aḻṯira ngurangka tjunama papulanku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kutjupangku nyuranya kurannyangkampa nyura uti tjanampa Godala tjapinma tjananya pukuḻmankunytjaku. Munuya Godalu tjananya kurantjaku tjapilwiyangku wantima, palu tjananya pukuḻmankunytjaku kutju tjapinma. Nyanga alatji pal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kutjupa tjuṯa pukuḻarinyangka nyura uti tjanala tjunguringkulaṯu pukuḻarima. Munu tjituṟu-tjituṟu ulanyangka nyura uti tjanala tjunguringkulaṯu ul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aṉangu uwankaraku kalypa mukulya nyinama unngu nyaṟaringkunytja wiya. Munu nyuranku kaṉany-kaṉanyarira waṟka puḻka tjuṯa kutju palyantjikitja mukuringkunytja wiyangku wantima, palu waṟka tjukutjuku tjuṯa kuḻukuḻuya pukuḻṯu palyanma. Munuyanku walytjangku nintipuka mirawaṉiny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nguṟu kutjupangku nyuranya kurannyangkampa nyura ngapartji kurantjikitjangku kulilwiyangku wantima. Palu purkaṟangkuya kulinma tjukaṟuru palyanyku nyinanytjikitjangku, ka aṉangu uwankarangku nyuranya nyakula kulilku tjukaṟuru mulapa nyina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la Paly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ti nyura rawangku arkanma aṉangu uwankaraku kalypa nyina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ytja tjuṯa! Kutjupangku nyuranya kurannyangkampa palunya ngapartji pungkunytjikitjangku kulintja wiyangku wantima, palu Godalu kutju paintjaku wantima. Panya nyiringka iriti walkatjunkunytja ngarinyi Godalu wangkanytja nyanga alatji,“Ngayulu kutjungku aṉangungku kurannyangka ngapartji palu puṟunymankuku,Ngayulu kutjungku paiṟa pungkunytjaku ngaṟ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tjukurpa kutjupa alatji ngarinyi,“Aṉangu nyuntumpa mirpaṉtju tjinguṟu paḻtjatjiratja nyinanyi,Ka nyuntu uti palunya mai ungkula paḻtjanma.Munta tjinguṟu paluṟu ilu nyinanyi kapi-tjiratja,Ka nyuntu uti palunya kapi tjikintjaku ungama.Panya nyuntu alatji kalypangku ungkunyangka paluṟu walytjangku kuliṟa kuṉṯaring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lini nyura? Nyura uti ngapartji kura palyalwiyangku wantima. Panya nyura ngapartji kura palyaṟampa aṉangu nyara palu puṟunypa nyinanyi, kura palyalpaiṯu. Palu nyura wiṟu palyannyangka tjana nyakula kuṉṯaringkula tjana ngapartji nyura puṟunypaṯu wiṟu palyalku. Nyara palulanguṟu wiṟu kutju palyanma, munu kura wanti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Godalu nganaṉanya ngaḻṯunytju puḻkangku kanyin-nyangkaṉa nyangatja kurunpa winkingku puḻkaṟa mukuringkula nyuranya wituwituṉi. Uti nyuranku kurunpa winkingku Godala kulinma paluṟu wangkanyangka wangaṉarangku kuliṟa palyantjikitjangku, paluṟu nyakula pukuḻarinytjaku. Nyanga alatji palyaṟala kurunpa winkingku Godanya waḻkuṉi munula palunya tjukaṟurungku waṉaṉ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aṉangu mantatja kulilpai tjuṯangkaya arkaṟa palyalwiyangku wantima munuya Godala kutjungka wangaṉarangku kulinma. Ka nyuranya paluṟu kulintja kampa kutjupankuku nyura tjukaṟurungku palunya kulintjaku. Ka nyara palulanguṟulta nyura nintingku kulilku Godaku tjukaṟurungku palyantjikitjangku palya tjuṯa kutju, paluṟu nyakula pukuḻari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Godaluṉi mukulyangku ngurkantaṟa witulyanu Tjukurpa Palya tjakultjunkunytjaku. Pala palulanguṟuṉa nyurala uwankarangka wangkanyi nyanga alatji nyura uti kutjungku kutjungku walytjangku puḻka kulilwiyangku wantima, munuyanku purkaṟangku tjukaṟurungku kulinma, “Godalu ngayunya nyaa palyantjaku witulyanu?” Panya Godalu nyuranya kutju-kutju witulyanu nyura kutjungku kutjungku Godalu witulyankunyangka mulamularingkula tjukaṟurungku palyan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ngayulu puntu kutju ngaṟanyi, munuṉa kutjupa kutjupa tjuṯatjara. Panya maṟangku pampuṟa palyantjaku, tjinangku paḻtjuṟa para-ngaṟanytjaku, kuṟungku nyakunytjaku, pinangku kulintjaku. Nyanga paluṟu tjana uwankarangku walytjangku walytjangku palyalpai kutjupa kutjupa tjuṯa puntu kutjunguṟu, ka puntu winki palyalta ngaṟa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yanga palu puṟunypa Jesuku walytja tjuṯa nyinanyi, panya nganaṉa Christala tjunguringkula puntu kutjuṯu nyinanyi palu waṟka kutjupa kutjupa tjuṯala walytjangku walytjangku paly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Godalu nganaṉanya mukulyangku kutju-kutju nintinu nganaṉa kutjungku kutjungku paluṟu nintintjitja witulyangku palyantjaku. Kala uti wangaṉarangku kuliṟa palyanma paluṟu nintinnyangka waṟka walytjangku walytjangku. Tjinguṟu nyuntunya Godalu nintinu wangkatjara nyinanytjaku palumpa tjukurpa witulyangku tjakultjunkunytjaku, ka nyuntu uti mulamularingkula tjukurpa tjakultjunama alatjiṯu wanti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ta tjinguṟunta nyuntunya nintinu wiṟuṟa alpamilaṟa palyantjaku aṉangu tjuṯaku, ka nyuntu uti alpamilanma alatjiṯu. Munta tjinguṟu nyuntunya nintinu aṉangu tjuṯa Godaku tjukurpa tjukaṟurungku nintintjaku, ka nyuntu uti nintinma alatjiṯu.]]></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2026-06-28T11:58:15Z</dcterms:created>
  <dcterms:modified xsi:type="dcterms:W3CDTF">2026-06-28T11:58:15Z</dcterms:modified>
  <dc:title>Bible.com.au: Rome-aku 12:1-21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