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angelpa nampa 3-ngku ngapartji puuṟa wangkatjingaṉu palumpa tuṟampata. Ka kililpi puḻkanya ilkaṟinguṟu waṟu tili winki punkaṉu. Paluṟu punkaṉu uṟu karutjangka munu kapi waḻangka kuḻu, palu tjarangka kutju punkaṉu mina kutjupa tjuṯangka w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kililpi paluṟu ini Mina Kuralpainya munu panya mina tjarangka punkaṟa mina palunya tjananya kuraṉu aṉangungku tjikiṟa ilunytjaku. Ka aṉangu tjuṯa ilungu mina nyara palunya tjikiṟ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angelpa nampa 4-ngku palumpa tuṟampata puuṟa wangkatjingaṉu, ka kutjupangku tjiṉṯu kampa kutjungka maṟuringkunytjaku palyaṉu. Munu palu puṟunypaṯu piṟa kampa kutjungka maṟuringkunytjaku palyaṉu. Munu piṟuku kililpi kutjupa tjara irnyantja wiyaringkunytjaku palyaṉu. Ka tjiṟirpi ngalya-pakaṟa katu ngaṟangi munu mungartji-mungartjirira piṟuku irnyantja wiyaringangi tjiṉṯu tjuṯangka ka mungawaḻuṟu ngaṟangi. Ka mungangka palu puṟunypaṯu kinaṟangku munu kililpingku kuḻukuḻu irnyaṟa irnyaṟa ngaṯalpaṯu wiyaringangi munga tjuṯangka ka mungawaḻuṟuṯu ngaṟangi palu puṟuny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ṉa palulanguṟu ira-nyakula nyangu waḻawuru katu mulapa para-ngaṟanyangka ilkaṟingka. Munuṉa kulinu paluṟu puḻkaṟa wangkanyangka nyanga alatji, “Ai, ngaḻṯuringanyiṉa aṉangu mantatja tjuṯaku, panya pika puḻka mulapa tjanampa uwankaraku ngaṟaku angelpa maḻatja maṉkurtu tuṟampata tjanampa puuṟa wangkatjingannyangka. Ngaḻṯutjara tjuṯa! Tjanampa kuwari tjituṟu-tjituṟu puḻka ngaṟaku manta winkingka.” Alatjiṉa kulinu waḻawurungku wangka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alamangku Kiti Nampa 7 Lampi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ṉa palulanguṟu piṟuku nyangu Lamalamangku kiṯi maḻatja nampa 7 lampiṟa waṉinyangka, ka ilkaṟingka uwankara pilunaringu ka kutjupa wangkanytja wiya alatjiṯu ngaṟangi.Munuṉa palulanguṟu tjukutjuku nyinara ma-nyangulta nyara angelpa 7 ngaṟanyi panya Godala kuranyu ngaṟapai tjuṯa. Ka Godalu tjananya tuṟampata 7 ungu kutjungku kutjungku kanyi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angelpa kutjupangku kanyiningi piti gold-nguṟu palyantja tjau puṟunypa tjunkula tililpai puyu paṉṯi wiṟu paṉṯintjaku. Munu angelpa nyara paluṟu pitjala ngaṟangu pitjilpa gold-nguṟu palyantjitjangka itingka tjiya wiṟungka kuranyu. Panya pitjilpa pala palula katu waṟu tjau kampapai ngaṟangi. Ka kutjupangku angelpa palunya tjau puṟunypa puḻka ungu waṟu pala palula tjunkunytjaku. Ka tjunkunyangka waṟungku kampangu ka puyu paluṟu kampara katuringkula wiṟu paṉṯingu, munu Godaku walytja tjuṯaku pray-ngka tjunguringu tjana palula tjapin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angelpa paluṟu pitjilpa tjau kampapainguṟu waṟu mantjiṟa tjunu palumpa pitingka munu mantakutu waṉingu. Ka waṉinyangka rurkuningi munu tuuningi munu pinpangi kuḻukuḻu munu manta kuḻu urira kaṯa-kaṯakatingu.Tuṟampata Puuṟa Wangkatjingan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ara palulanguṟu angelpa 7 ritiringangi tuṟampata tjuṯa puuṟa wangkatjingan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ngelpa nampa 1-tu palumpa tuṟampata puuṟa wangkatjingaṉu, ka kunaṯa munu waṟu milkaḻi kuḻu tjungu ilkaṟinguṟu puḻkaṟa alatjiṯu tjutingu mantangka, munu kampangu manta kutjupa tjara munu puṉu kutjupa tjara kuḻu maṉkurpa nguwanpa, palu ukiṟi uwankara kampangu manta winki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ngelpa nampa 2-ngku palumpa tuṟampata puuṟa wangkatjingaṉu, ka apu murpu puḻka puṟunypa waṟu tilingku kampanytja ilkaṟinguṟu punkaṉu uṟu puḻkangka, ka uṟu kutjupa tjara milkaḻir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uṟu pala palula tjanala unngu para-para-ngaṟapai tjuṯa ilura wiyaringu ka kutjupa tjara wanka para-para-ngaṟangi uṟu kutjupa tjuṯangka, ka pauta tjuṯa uṟu nyara palula tjanala ankunytja tjuṯa kaṯakatira minya-minyaringu palu pauta kutjupa tjuṯa palya ngaṟangi uṟu kutjupa tjuṯangk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2026-06-15T08:46:55Z</dcterms:created>
  <dcterms:modified xsi:type="dcterms:W3CDTF">2026-06-15T08:46:55Z</dcterms:modified>
  <dc:title>Bible.com.au: Revelation 8:1-13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