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palulanguṟu ma-nyangu nyanytju miṟi apakatja nguwanpa utiringkula ngaṟanyangka, ka palula katu nyinakatingi wati ini Ilunytjanya, ka palula maḻarku nyinakatingi wati kutjupa ini Waṟunya panya Miri Tjuṯaku Nguranya. Ka ilkaṟitjangku pulanya wituṉu alatji wangkara, “Ankula pula palyala aṉangu kutjupa tjara ilunytjaku, kaya kutjupa tjuṯa pikangku wakannyangka iluku, kutjupa tjuṯa ailuru puḻkangka iluku, kutjupa tjuṯa pikatjararingkula iluku, kutjupa tjuṯa inuṟa tjuṯangku patjannyangka iluku. Alatji pula palyala aṉangu uwankara mulapa ilunytjaku wiya, palu kutjupa tjara kutju, aapa nguwanpa ilunytjaku.”Lamalamangku Kiṯi Nampa 5 Lampin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languṟu Lamalamangku piṟuku lampiṟa waṉingu kiṯi kutjupa nampa 5. Kaṉa nyangu pitjilta tjaṟu kurunpa tjuṯa panya tjananya kutjupa tjuṯangku iluntankunytja tjuṯa, panya tjana aṉangu wanka nyinaralpi Godaku tjukurpa tungun-tunguntu para-wangkangi, ka tjananya iluntan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ara paluṟu tjana katungku mirara wangkangu, “Mayatja God nyuntu witulya puḻkanya, miḻmiḻpa tjukaṟuru mulapa. Yaalaṟan aṉangu mantatja tjuṯa nyuntula kuranyu ngaṟatjunkuku ngurkantankula iluntara ngapartji wiyantjikitjangku nganaṉanya pungkunytjanguṟ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jananya uwankara mantara piṟanpa ungu tjarpanytjaku munu tjananya wangkangu, “Paṯaṟaya nyinama, panya kutjupa tjuṯa nyuranya puṟunypa punganyiṯu Jesunya tungun-tunguntu waṉalpai tjuṯa. Kaṉa tjananya kuḻu nyurala tjungulku. Munuṉa palulanguṟulta tjananya ngurkantankuku nyuranya pungkunytja tjuṯa.”Lamalamangku Kiṯi Nampa 6 Lampi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a piṟuku nyangu Lamalamangku kiṯi nampa 6 lampiṟa waṉinyangka. Ka palulanguṟu manta uriṟa kaṯa-kaṯakatingu. Ka tjiṉṯu irnyantja wiyaringkula maṟuringu, ka kiṉaṟa rituwanaringu milkaḻi puṟuny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kililpi tjuṯa ilkaṟinguṟu punka-punkaṉu mantangka, panya mai waḻpa puḻkangku puṉunguṟu punkatjingalpai, palu puṟuny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ilkaṟi wiyaringu panya nyiri rulumapintja puṟunypa, ka puḻi murpu uwankara munu manta kuḻunypa tjuṯa uṟungka nguṟurpa ngaṟanytja tjuṯa kuḻu urira kampa kutjuparira aṟangka ngaṟanytja wiyar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aṉangu winki kuḻpingka nguḻu tjarpangu. Panya mayatja puḻka tjuṯa manta winkitja, warmaḻaku mayatja tjuṯa, mani puḻkatjara tjuṯa, wati kuṉpu tjuṯa, mayatjangka waṟkaripai tjuṯa, walytjangku kuliṟa waṟkaripai tjuṯa, uwankara nguḻu tjarpangu, kutjupa tjara kuḻpingka munu kutjupa tjara puḻi puḻkangka kumpi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mirara wangkangu apu tjuṯangka, “Wanyu nganaṉala punkala munulanya kutitjura tjiya wiṟungka nyinanytjalu nyakunytjaku-tawara, Lamalamanya kuḻu nganampa mirpaṉarinytjaku-taw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tjiṉṯu nganampa wirkanu paluṟu pula mirpaṉarira nganaṉanya waṟungka urkuwaṉinytjaku, kala puṯu kuliṟa utjulku, ‘Yaaltjirikulank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alamangku Kiṯi Nampa 1 Lamp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languṟuṉa nyangu Lamalamangku nyiri panya rulumapi kiṯi 7-tjara mantjiṟa kiṯi kutju lampiṟa waṉinyangka. Palulanguṟuṉa kulinu kuka panya nyaḻpitjara kutjungku wangkanyangka wangka puḻka kapi tuu winki rurkuntja puṟunypa. Paluṟu kutjupa ma-aḻṯira wangkangu, “Ngalya-pi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a ma-nyangu nyanytju piṟanpa kutju utiringkula ngaṟanyangka. Ka nyanytju palula nyinakatingi wati punaṟatjara, ka palunya ilkaṟitjangku puṯuru puṟunypa ungu, puṯuru panya pikangku pungkula waintarinyangka katangka tjunkupai, palu puṟunypa ungu. Ka paluṟu nyanytjungka ma-pakaṉu witulya puḻkatjara palumpa mirpaṉtju tjuṯa pungkula wiyantjikitja, panya paluṟu ngaṉmanypa anu munu tjara pungkula wiyaṉu, munu kuwari paluṟu piṟuku ananyi mirpaṉtju panya kutjupa tjuṯa pungkula wiyantjikitja.Lamalamangku Kiṯi Nampa 2 Lampin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Lamalamangku piṟuku lampiṟa waṉingu kiṯi kutjupa nampa 2, ka palulanguṟu kuka panya nyaḻpitjara kutjupangku nampa 2-ngku ma-aḻṯingu kutjupa, “Ngalya-pi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nytju kutjupa utiringu rituwana mulapa. Ka nyanytju palula katu nyinanytjanya ilkaṟitjangku tjuḻa waṟa puḻka ungu munu palunya wituṉu aṉangu tjuṯakutu ankula tjaatamilantjaku tjananku pikangku pungkunytjaku pukuḻpa nyinanytja wiyakitjangku.Lamalamangku Kiṯi Nampa 3 Lampin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Lamalamangku piṟuku lampiṟa waṉingu kiṯi kutjupa nampa 3, ka palulanguṟu kuka panya nyaḻpitjara kutjupangku nampa 3-ngku ma-aḻṯingu, “Ngalya-pitja!” Kaṉa nyangu nyanytju maṟu utiringkula ngaṟanyangka. Ka nyanytju palula katu nyinanytjalu maṟangku kanyiningi mai tjuṯa wayamila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ṉa kulinu wangka puṟunypa kuka panya nyaḻpitjara nyara 4-wanungku wangkanyangka alatji, “Nyanga alatji ngaṟanytjaku palyala, panya watingku waṟkarira mungartjirinytjatjanungku mani mantjini munu mai puḻka payamilantjikitjangku kulini munu tiṯuṟa mai kuḻunytja wiyaṉi mani uwankara. Palu kulila, puṉu alipa tjuṯa munu puṉu kiṟipitja tjuṯa kuḻu kaṯantankunytja wiyangku wantima.”Lamalamangku Kiṯi Nampa 4 Lampin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Lamalamangku piṟuku lampiṟa waṉingu kiṯi kutjupa nampa 4, ka palulanguṟu kuka panya nyaḻpitjara kutjupangku nampa 4-ngku ma-aḻṯingu, “Ngalya-pitja!”]]></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2026-06-28T12:03:05Z</dcterms:created>
  <dcterms:modified xsi:type="dcterms:W3CDTF">2026-06-28T12:03:05Z</dcterms:modified>
  <dc:title>Bible.com.au: Revelation 6:1-17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