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antjinnyangka kuka panya nyaḻpitjara 4 munu tjiḻpi 24 Lamalama palula kuranyu waṯungaṟakatingu waḻkuntjikitja. Munuya kutjungku kutjungku kanyiningi wangkatjingalpai kita puṟunypa, munu piti gold-nguṟu palyantjitja kuḻu. Palu piti palula tjanala tjau puṟunypa ngaringi panya tililpai puyu paṉṯi wiṟu paṉṯintjaku. Tjau nyanga paluṟu panya Godala tjapintja puṟunypa panya Godaku walytja tjuṯangku palula tjapinnyangka Godalu kuliṟa pukuḻaripai puyu nyanga wiṟu palu puṟunypa paṉṯiṟ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ṟu tjana inma kuwaritja inkangi kuka panya nyaḻpitjara 4-ngku munu tjiḻpi 24-ngku kuḻu nyanga alatji,“Nyuntu kutju palya mulapa nyinanyi nyiri panya rulumapi mantjiṟa aḻantjaku.Uwa, nyuntu kutjungku kiṯi lampiṟa waṉira nyiri aḻalku.Panya nyuntu kutju anga-ilura milkaḻi tjutingu aṉangu tjuṯaku ngalkilpamunun tjananya wankaṟunu wangka kutjupa wangka kutjupa, miṟi kutjupa miṟi kutjupa ngura winkinguṟu tjana Godaku walytjaring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yuntu tjanampa mayatjarira tjananya tjukurtjara tjuṯa tjunu nyuntumpa walytjapiti uwankara tjana Godaku waṟka wangaṉarangku kuliṟa palyantjaku.Kaya tjana ngula mayatjarira kanyilku Christala tjungungku mantangka aṉangu winki.”Alatjiya inkara waḻkuningi palunya kuka panya nyaḻpitjara 4-ngku munu tjiḻpi panya 24-ngku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ṉa palulanguṟu ngayulu piṟuku nyangu angelpa winki mungilyi mulapa ngaṟanyangka. Paluṟu tjana para-aṟintaṟa ngaṟangi tjiya panya wiṟu palula, ka kuka panya nyaḻpitjara 4 munu tjiḻpi panya 24 kuḻu tjungu nguṟurpa ngaṟ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ngelpa tjuṯangku inma inkangi katuwanungku nyanga alatji,“Lamalama panya pungkunytjitjanya wiṟu mulapa nyinanyi.Kaya uti uwankarangku palunya waḻkunma.Panya paluṟu-maṉṯu mayatja witulya puḻkangku uwankara kanyini,munu paluṟu mayatja kulintja tjukaṟuru, ninti puḻka mulapa.Kaya uwankarangku palunya tiṯutjarangku alatjiṯu mirawaṉinytjaku ngaṟ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palulanguṟu kulinu Godalu paluntja uwankarangku tjungungku inma puḻkaṟa inkanyangka, aṉangungku, kukangku, tjuḻpungku, antipinangku kutjupa kutjupa uwankarangku mantanguṟu, manta unngunguṟu, ilkaṟinguṟu munu uṟu unngunguṟu kuḻukuḻu inkangi, nyanga alatji,“Nyara tjiyangka nyinanytjanya Lamalama kuḻu pitalytji wiṟu mulapa tjukaṟuru alatjiṯu.Kala pulanya tiṯutjarangku mirawaṉinma panya pula mayatja puḻka mulapa nyinanyi tiṯutjara wiyaringkuwiy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inkara wiyaringkunyangka kuka panya nyaḻpitjara 4-ngku wangkangu, “Uwa mulapa!” Kaya tjiḻpi panya 24-ngku kuḻu palunya waṯungaṟakatira waḻ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iri Rulumapi munu Lamalama Kuḻ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palulanguṟu piṟuku nyangu tjiya panya wiṟungka nyinanytjalu nyiri kanyinnyangka maṟa wakungka. Nyiri nyara palunya rulumapintja kanyiningi. Ka nyiri palula walka kampa kutjara ngaṟangi kiṯi 7-ta tjakatjuṟa wantinytja kutjupangku kampangkaṯu aḻaṟa nya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languṟuṉa nyangu angelpa puḻka munuṉa kulinu paluṟu katuwanungku mirara wangkanyangka. Nyanga alatji paluṟu wangkangi, “Ngananya wanyu aṉangu palya mulapa nyinanyi nyiri nyangatja kiṯi lampiṟa aḻantjikitja? Uti wati tjukaṟuru mulatu kutju aḻan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puṯu kuliningi kutjupangku nyiri panya mantjiṟa aḻaṟa nyakunytjaku, panya ilkaṟingka mantangka kuḻu kutjupa tjukaṟuru mulapa nyinanytja wiya alatjiṯu, miri tjuṯaku ngurangka 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 kulintjatjanu puḻkaṟa ulangi panya wati palyaya puṯu nguriningi nyiri palunya aḻaṟa nya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i palulanguṟu tjiḻpi kutjungku wangkangu, “Ulanytja wiya! Nyawa nyara ngaṟanyi Witulya Puḻkanya lion puṟunypa wati Judah-kunu maḻatja. Nyara paluṟu nyiri nyangatja mantjiṟa kitingka patintja aḻaṟa nyakuku. Paluṟu panya puḻka mulapa Mayatja Davidalanguṟu wanapari wanapari ngaṟakatira wirkankunytja. Nyara paluṟu uwankarangka waintaringu munu palya mulapa nyinanytjatjanungku nyiri palunya mantjiṟa aḻ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nyangu Lamalama tjiya wiṟungka itingka ngaṟanyangka kuka panya nyaḻpitjara 4-ngka, tjiḻpi 24-ngka nguṟur-nguṟurpa. Munuṉa Lamalama palunya nyakula kuliningi, “Palunya panya kutjupangku iluntankunytjanguṟu kuwari paluṟu wankaringkula ngaṟanyi.” Munuṉa nyangu paluṟu yuṟuwilya 7-tjara munu kuṟu 7-tjara kuḻu ngaṟanyangka. Kuṟu nyara 7 panya kurunpa tjuṯa Godalu manta winkikutu iya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Lamalama paluṟu nyiri mantjinu tjiyangka nyinanytjala maṟa wakungku kanyinnyangk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2026-06-09T23:12:42Z</dcterms:created>
  <dcterms:modified xsi:type="dcterms:W3CDTF">2026-06-09T23:12:42Z</dcterms:modified>
  <dc:title>Bible.com.au: Revelation 5:1-14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