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ayuluṉa nyurampa ninti panya nyura ngaḻṯutjara puḻka wiya. Palu nyura ngayuku tjukurpa wangaṉarangku kulilpai, munuṉi nyura tungun-tunguntu waṉalpai wantinytja wiyangku. Kaṉa nyurala kuranyu ngayulu tuwa aḻaṟa wantingu nyura tjarpanytjaku, ka aṉangu kutjupangku puṯu patil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ulila! Nyara nyurampa ngurangkaya kutjupa tjuṯangku ngunti wangkapai alatji wangkara, ‘Nganaṉa Jew tjuṯa, munula Godanya tjukaṟurungku waṉalpai.’ Palu wiya, tjana Satannga waṉalpai. Ka ngunti wangkapai palunya tjananya ngayulu katira tjaṟulku nyurala tjinangka kuranyu tultjungaṟakatinytjaku, kaya pina aḻaringkula kulilku, ‘Mulapa Mayatjanya tjanampa mukuringan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ngayulu nyurala wangkangu ngayunya rawangku waṉantjaku, kaṉi nyura mulapa ngayunya tungun-tunguntu waṉaningi wantinytja wiyangku. Palu ngula manta winkingka Satantu aṉangu tjuṯa arkaṟa kuralku Godaku watarkurinytjaku. Palu nyara palula aṟa ngayulu nyuranya ngalkiṟa kanyilku nyura panya ngayunya tungun-tunguntu waṉannyangka, ka nyuranya puṯu kuralku Satant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ayulu kuwari nguwanpa maḻaku pitjaku. Ka panya nyura ngayunya wiṟuṟa waṉaṉi, nyara palu puṟunytjuṉiya rawangku waṉanma, kaṉa nyuranya wiṟu ungkuku. Palu kutjupangku tjinguṟu nyuranya mukumukuṟa ma-katinyangka ngayulu nyuranya puṯu wiṟu panya ungkuku. Kaya nyanga alatjingka-tawara kuliṟa wantim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rawangkuṉiya waṉanma kaṉa nyuranya Godala tjungulku ngura panya waḻkulpaingka nyura tiṯutjara palula nyinanytjaku. Ka nyura ankunytja wiya nyinaku alatjiṯu. Kaṉa nyurala walkatjunkuku Godanya ini, munuṉa piṟuku walkatjunkuku ini Godaku ngura, panya ngura kuwaritja Jerusalemanya. Ngura nyara paluṟu ilkaṟitjanguṟu ngula ngalya-ukalingkuku Godalanguṟu. Munuṉa piṟuku nyurala walkatjunkuku ini ngayuku, ini kuwarit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wa, nyura pina aḻangku kuliṟampa ngalya-kulinma Kurunpa Miḻmiḻṯu wangkanyangka Godaku walytja tjuṯangka.Uwa, wanyu tjanampa nyanga alatji walkatjuṟa ma-iyala panya ngayuku walytja tjuṯakutu nyara Pila-talpiyala nyinanytja tjuṯakutu.”7. Tjukurpa Layatiyala Nyinanytja Tjuṯ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 palulanguṟuṉi piṟuku wangkangu, “Panya angelpa kutjupangku nyara tjananya kanyini Jesuku walytja tjuṯa tawunu ini Layatiyala nyinanytja tjuṯa. Ka nyuntu angelpa palulakutu tjukurpa nyangatja walkatjuṟa ma-iyala tjana nyakunytjaku alatji,Ngayuluṉa Mamaku tjukurpa tjakultjunkupai mulapa. Ngayuluṉa panya tjukaṟurungku wangkapai munuṉa ngayulu panya ngaṉmanyitja mulapa panya Mamalu ngali ilkaṟi manta uwankara iriti paluṉ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ayulu nyurampa ninti munuṉa nyangangi nyura kutjupa kutjupa tjuṯa palyannyangka, panya nyura ngayunya kurunpa winkingku waṉantja wiya nyuuru-nyuuru puṟunypa nyinanyi. Kaṉa nyurampa mukuringanyi kurunpa winkingku ngayunya waṉantjaku. Palu nyangatja nyura kunkuntu puṟunytju waṉaṉi. Utiṉi nyura mulamulangku waṉanma, munta tjinguṟu ngayuku mukuringkuwiyangku wantirampaṉiya wantima alatjiṯu nyuuru-nyuurungku waṉantja wiyang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nya alatji nyura ngayunya ngunti waṉannyangka ngayulu nyuranya ngula pailku. Panya mai kura ngalkula ulkapatjunkupai, palu puṟunypa ngayulu nyuranya wanti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yuranku walytjangku mirawaṉipai nyanga alatji, ‘Nganaṉalanku mani puḻkatjara nyinanyi. Alatjiṯula puḻka kanyini.’ Palu wiya ngurpangku nyura nyanga alatji wangkanyi. Ngayulu nyuranya nyakula ngaḻṯuringanyi, panya nyura mani wiya, munu nyura nikiti, munu kuṟu pat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 Tjukurpa Tjaatitjala Nyinanytja Tjuṯa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lu kulilaya, munuya pitjala ngayula mantjila wiṟu mulapa. Panya ngayula mantjiṟampa nyura mani puḻkatjara puṟunypa nyinaku. Munuya pitjala mantara piṟanta mantjiṟa tjarpa kuṉṯaringkunytjaku-tawara. Munuya mantjila kuṟu nyiṯilpai miṟantjikitjang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yaanguṟuṉa nyurala nyangatja wangkanyi? Wiya ngayulu nyurampa puḻkaṟa mukuringkula paini nyura tjukaṟuru nyinanytjaku. Kaya mulamula pinkurarala Godalakutu kura uwankara wantir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ulilaya! Ngayuluṉa ngaṟala tuwa punga-punganyi, ka kutjupangku ngayunya wangka kuliṟa tuwa aḻannyangka ngayulu palula tjarpara tjungu nyinaku munuli mai ngalku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Uwa, wantinytja wiyangkuṉiya rawangku waṉanma. Kaṉa nyuranya palyanmankuku ngayula itingka nyinara aṉangu tjuṯa kanyintjaku. Panya ngayulu Mamaku tjukurpa tungun-tunguntu palyaningi wantinytja wiyangku. Munuṉa ilunytjatjanu wankaringkula Mamala tjunguringkula nyinakatingu palumpa tjiya wiṟungka. Munuli tjungungku kanyini manta winki. Ka palu puṟunypa nyura ngula ngayula tjunguringkula manta winki kanyil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wa, nyura pina aḻangkumpa ngalya-kulinma Kurunpa Miḻmiḻṯu wangkanyangka Godaku walytja tjuṯangka.Uwa, wanyu tjanampa nyanga alatji walkatjuṟa ma-iyala panya ngayuku walytja tjuṯakutu nyara Layatiyala nyinanytja tjuṯa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 palulanguṟuṉi piṟuku wangkangu, “Panya angelpa kutjupangku nyara tjananya kanyini Godaku walytja tjuṯa tawunu ini Tjaatitjala nyinanytja tjuṯa. Ka nyuntu angelpa palulakutu tjukurpa nyangatja walkatjuṟa ma-iyala tjana nyakunytjaku alatji,Ngayulu panyaṉa Godaku kurunpa 7 kanyini, kililpi panya 7 kuḻu. Munu ngayulu ninti nyurampa panya aṉangu tjuṯangku wangkapai nyura kunyu wiṟuṟa ngayunya waṉalpai. Palu wiya, nyura iluṟu-iluṟungku ngayunya waṉaṉi mulamulangku wiy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yura ngayuku waṟka tjukaṟurungku palyantja wiya kaṉa nyakula kulini Godanya nyurampa pukuḻarinytja wiya alatji iluṟu-iluṟu nyinanyangka. Kaya kuliṟa wankariwa munu piṟuku kurunpa wangaṉarangku kuliṟa palyala Godaku tjukurpa nyura watarkurinytjaku-tawa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nyatjaya kulinma tjukurpa panya nyuranya ngaṉmanytju wangkara nintintja, munu wangaṉarangku kulinma. Munuya kura tjuṯa kuliṟa wantima piṟuku palyantja wiyangku. Ala, wankariwaya munuya tjukaṟurungku kulinma panya ngayulu nyurala watarkungka wirkankunytjaku-tawara, munuya aḻa-aḻangku nyangam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wa, ngura pala Tjaatitjala tjuṯa watarku nyinanyi, palu nyura maṉkurtu kutju Godanya mulamulangku kulini. Panya aṉangungku mantara paltjilpai ka palyaringkupai, palu puṟunypa nyura palya nyinanyi kura wantira. Palulanguṟu nyura mantara piṟantjara ngayula tjungu ankuku, panya Godanya pukuḻarinyi nyura ngayunya wiṟuṟa waṉannyang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ya uwankarangku ngayunya wantinytja wiyangku rawangku waṉaṟampa nyanga palu puṟunypaṯu mantara piṟantjara rawa nyinaku. Kaṉa panya nyuranya ini kanyini ngayuku nyiringka panya wanka tiṯutjara nyinanytjaku. Ini pala palunya tjananya ngayulu kurantja wiyangku kanyilku nyura ngayunya tungun-tunguntu waṉannyangka. Ngayulu Godala munu palumpa angelpa tjuṯangka miṟangka wangkaku nyura panya ngayuku walytja tjuṯa nyinanyangk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Uwa, nyura pina aḻangkumpa ngalya-kulinma Kurunpa Miḻmiḻṯu wangkanyangka Godaku walytja tjuṯangka.Uwa, wanyu tjanampa nyanga alatji walkatjuṟa ma-iyala panya ngayuku walytja tjuṯakutu nyara Tjaatitjala nyinanytja tjuṯakutu.”6. Tjukurpa Pila-talpiyala Nyinanytja Tjuṯ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 palulanguṟuṉi piṟuku wangkangu, “Panya angelpa kutjupangku nyara tjananya kanyini Jesuku walytja tjuṯa tawunu ini Pila-talpiyala nyinanytja tjuṯa. Ka nyuntu angelpa palulakutu tjukurpa nyangatja walkatjuṟa ma-iyala tjana nyakunytjaku alatji,Ngayulu kutju palya mulapa, tjukaṟurungku kuliṟa palyalpai munu panyaṉa kanyini tjamu Davidaku key ngayuku nguraku. Ka key nyanga palula ngayulu aḻannyangka kutjupangku puṯu patilku. Munu palu puṟunypaṯu kutjupangku puṯu aḻalku ngayulu patinnyangka.]]></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2026-06-28T12:00:36Z</dcterms:created>
  <dcterms:modified xsi:type="dcterms:W3CDTF">2026-06-28T12:00:36Z</dcterms:modified>
  <dc:title>Bible.com.au: Revelation 3:1-22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