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636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2: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Kaṉi wangkangu, “Alatjingalwiyangkuṉi wantima! Mayatja Godanya kutju mirawaṉima, ngayunya wiyangku! Ngayuluṉa Godaku waṟkaripai nyuntunya puṟunypaṯu. Kaya Godaku wangkatjara tjuṯa kuḻu ngayunya puṟunypaṯu nyinanyi. Kaya kutjupa tjuṯangku tjukurpa nyiri nyangatja wangaṉarangku kulilpai, nyara paluṟu tjana kuḻu ngayunya puṟunypaṯu nyinanyi. Kaṉi ngayunya waḻkuntja wiyangku wantima Godanya kutju waḻkun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yara palulanguṟuṉi angeltu piṟuku wangkangu, “Tjukurpa nyangatja Godaku panya nyiri nyangangka ngarinyi ka kutitjunkunytja wiyangku tjukaṟurungku utingku wangkama, panya tjukurpa nyanga paluṟu tjana kuwari nguwanpa utiringkuku. Ka tjiṉṯu muṯumuṯuringu waṯalpi aṉangu tjuṯa kampa kutjuparinytjak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aya kuralpai tjuṯangku tiṯutjarangku tungunpungkula kura palyalkatima, munuya kurakura kutjupa kutjupa tjuṯa palyalpai tjuṯangku palu puṟunypaṯu rawangku palyalkatima. Kaya wiṟu palyalpai tjuṯangku tiṯutjarangku wiṟu palyalkatima, munuya Godala tjukaṟuru nyinapai tjuṯa palu puṟunypaṯu tjukaṟuru nyinakatima.” Alatji angeltu wangkang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Jesulu wangkangu, “Kulilaya! Ngayulu kuwari nguwanpa maḻaku pitjaku. Munuṉa pitjala aṉangu uwankara ngayula kuranyu ngaṟatjunkuku tjananya mantangka nyinara palyantjitjanguṟu tjukaṟurungku ngurkantankunytjikitjangku. Munuṉa palulanguṟu tjanampa uwankaraku tjukaṟurungku palyalku – ngayunya rawangku waṉalpai tjuṯaṉa mantjilku ngayula tjunguringkula nyinanytjaku, munuṉa watarkitja tjuṯa mauṉṯalpa iyalku ngura kurakut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gayuluṉa ngaṉmanyitja mulapa uwankara wiyangkalpi nyinanytjanya, munuṉa panya uwankara wiyaringkunyangka nyinaku tiṯutjara wiyaringkunytja wiy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Panya aṉangungku mantara paltjilpai ka kilina mulapa ngaṟapai, pala palu puṟunypa nyuntu kurunpa kilina palya mulapa kanyiṟa pukuḻpa mulapa nyinaku munu nyara palulanguṟu mai ngalkuku puṉu wankanguṟu munuya kaitawanu tjarpara pukuḻpa mulapa nyinaku tawunu pala palu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Kaya kuralpai tjuṯa tjarpanytja wiya ngaṟaku, panya tjana kura kutjupa kutjupa tjuṯa palyalpai, iraṯingka kuralpai munu miri pungkupai, kutjupa kutjupangka ngunti ngaripai, puṉunguṟu apunguṟu palyantja ngunti waḻkulpai, ngunti wangkapai munu ngunti kuḻu kuralpai, nyara palu puṟunypa palyalpai tjuṯa ngura nyara palula puṯu tjarp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ṉi piṟuku Jesulu wangkangu, “Ngayuluṉa angelpa nyuntulakutu wituṉu tjukurpa nyangatja nyuntula tjakultjunkunytjaku nyuntu ngapartji ma-tjakultjunkunytjaku tjanala ngayuku walytja tjuṯangka ngura kutjupa kutjupangka nyinanyangka. Panya iriti Davidanya mayatja puḻka nyinangi, nyara palumpa pakaḻi maḻatja ngayulu nyinanyi. Ngayuluṉa kililpi panya tjiṉṯukutu pakalpainya, palu puṟunyp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Palulanguṟu Kurunpa Miḻmiḻṯu pula Lamalamaku kuringku wangkangu, “Ala, pitjaya!” Kaya nyangatja kutjupa tjuṯangku kuliṟampa uti palu puṟunypaṯu wangkama, “Pitjaya!” Uwa, aṉangu kutjupa kapi ilu nyinarampa uti pitjama munu paluṟu tjikila kapi wankanya Godalu intjanungku ungkunytja.Tjukurpa Maḻatj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lilaya! Tjukurpa nyanga nyiringka ngarinytja nyangatja Godaku alatjiṯu. Kaṉa ngayulu Johntu mulamulangku wangkara paini tjukurpa nyiri nyangangka tjukurpa kutjupitja tjungulwiyangku wantima. Panya aṉangungku tjukurpa kutjupitja tjukurpa nyangangka tjungunnyangka Godalu palunya pikatjaralku, panya nyiri nyangangka tjukurpa ngarinyi Godalu aṉangu kura tjuṯa pikatjarantjaku, nyara palu puṟunypaṯu palunya pikatjaralk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aṉi angeltu piṟuku ngayunya nintinu kapi waḻa wankaṟunkupainya ukalingkunyangka. Ka kapi paluṟu pirpi-pirpiṟa ukalingangi Godaku pulampa Lamalamaku tjiyanguṟ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ṉa piṟuku wangkanyi nyura ngaṯalarinytjaku-tawara winki utingku tjakultjunkunytjaku. Tjinguṟu nyura tjukurpa nyangatja tjukutjuku ngaṯalpa wangkaku winki utingku wangkanytja wiyangku, ka nyuranya Godalu mai puṉu wankanguṟu ungkunytja wiyangku wantiku munu nyuranya tjarpatjunkunytja wiyangkuṯu wantiku tawunu nyara wiṟu palula ngura panya miḻmiḻṯa. Panya tjukurpa nyangangku tjakultjunanyi puṉu wankanya munu tawunu panya ngura miḻmiḻpa, palu nyura aṟu kuliṟampa tjukurpa nyanga palunya ngaṯalpa wangkarampa nyura ngura nyara palula puṯu tjarp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 Jesulu wangkangu, “Tjukurpa nyangatja tjukaṟuru mulapa.” Munu piṟuku alatji wangkangu, “Uwa, mulapa kuwari nguwanpaṉa ngayulu maḻaku pitjaku nyuranya mantjintjikitja.”Kaṉa ngayulu Johntu kulintjatjanungku wangkanyi, “Uwa mulapa, Mayatja Jesu, warpungkula pi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Uwa, alatjiṯuṉa wangkanyi. Ka Mayatja Jesulu nyuranya Godaku walytja uwankara pukuḻtjungku wiṟuṟa kanyinma. Uwa mulap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 kapi paluṟu tawunungka nguṟurpa karuringkula iwarangka ukalingangi.Ka karu kantilypa kutjarangka ngaṟangi puṉu wankanya. Ka puṉu pala palula mai ilaṯu ilaṯu pakaningi kinaṟa kutjupa kinaṟa kutjupa tiṯutjarangku ngalkunytjaku, kaya ngura winkitjangku puṉu pala palulanguṟu nyaḻpi mantjiṟa nyiṯilpai pika wiyaringkunytjikitj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 aṉangu kura tjuṯa kutjupa kutjupa kura tjuṯa kuḻu Godalu wantinyangka, nyara paluṟu tjana uwankara nyinanytja wiya ngura nyara palula, palya tjuṯa kutju nyinaku Godala tjungu.Ka tawunu pala palula Godaku pulampa Lamalamaku tjiya nyinapai ngaṟaku, kaya Godaku walytja tjuṯangku palunya mirawaṉi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unuya palunya yunpa nyakuku, munuya palumpa ini kanyilku ngalyangka walkatjuṟa wantinytj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ya ngura pala palula lampa tiliṟa kanyintja wiya nyinaku panya munga ngaṟanytja wiya ngaṟaku ngura pala palula. Ka tjiṉṯu kuḻu ngaṟanytja wiyaringkuku, panya Mayatja Godalu tjananya irnyaṟa kanyilku uwankara uti nyinanytjaku. Kaya mayatjarira tjana Mayatja Godala tjungu nyinaku wanka tiṯutjara wiyaringkunytja wiya alatjiṯu.Jesunya Maḻaku Pitjanyt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ṉi angeltu wangkangu, “Kulila, wangka nyangatja tjukaṟuru, ka nyuntu mulamularingama. Panya Mayatja Godalu iriti wangkangi wangkatjara tjuṯangka tjana aṉangu tjuṯangka tjakultjunkunytjaku, pala palu puṟunypaṉa Godaku walytja tjuṯangka tjakultjunanyi ngula kutjupa kutjupa tjuṯa wirkankuny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Jesulu wangkangu, “Kulilaya! Kuwari nguwanpaṉa maḻaku pitjaku. Ka aṉangungku tjukurpa nyanga nyiringka walkatjunkunytja wangaṉarangku kuliṟampa pukuḻpa palya tiṯutjara nyinaku, panya tjukurpa nyangatja Goda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nyangaṉa ngayulu Johntu nyanganpa uwankara nyiringka walkatjunu nyakunytjatjanungku munu kulintjatjanungkuṯu tjukurpa nyanga palunya tjananya. Panya angeltuṉi nintiṟa tjakultjunangi kutjupa kutjupa tjuṯa, kaṉa uwankara nyakula kuliṟa wiyaringkula angelpa pala palula tjinangka waṯungaṟakatingu palunya mirawaṉinytjikitjangku.]]></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2026-05-24T18:28:59Z</dcterms:created>
  <dcterms:modified xsi:type="dcterms:W3CDTF">2026-05-24T18:28:59Z</dcterms:modified>
  <dc:title>Bible.com.au: Revelation 22:1-21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