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0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21: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aṉangu kuralpai tjuṯa waṟu puḻkangka tjarpaku. Panya kutjupa tjuṯangku waṉaṟa ngaṯalpaṯu wantipai kura kutjupa kutjupa tjanala wirkankunyangka, ka kutjupa tjuṯangku tjukutjuku mulamularingkunytjatjanungku wantipai, kutjupa tjuṯangku kura kutjupa kutjupa tjuṯa palyalpai, kutjupa tjuṯangku miri pungkupai, kutjupa tjara kampangkaṯu kutjupangka kutjupangka ngaripai kuri wiyangka, kutjupa tjuṯangku iraṯingka kuralpai, kutjupa tjuṯangku puṉunguṟu apunguṟu palyantja waḻkulpai, kutjupa tjuṯangku ngunti wangkapai. Nyanga palu puṟunypa palyalpai uwankaraṉa tjarpatjunkuku waṟu puḻkangka puḻi yalawana kampapai-tjarangka. Panya paluṟu tjana mantangkalpi ngaṉmanypa ilungu, kaṉa tjananya wankaṉu piṟuku waṟu puḻkangka waṉinytjikitjangku.”Tawunu Jerusalemanya Kuwarit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angelpa 7 panyatja ngaṟangi panya pika tjuṯa ngaṉmanytju ungangi pititjarangku. Kaṉi kutjungku pitjala wangkangu, “Waṉalaṉi kaṉanta nintila Lamalamaku kuri panya kuwari aḻṯiny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palulanguṟu Kurunpa Miḻmiḻṯu ngayunya piṟuku nintiningi, kaṉi kurunpa ngayunya angeltu katingu apu murpu puḻkakutu munuṉi katunguṟu tjukurpa nintinu Godaku tawunu miḻmiḻpa Jerusalemanya ilkaṟinguṟu ukalingkunyangk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tawunu palunya irnyaningi Godaku pitalytjingku, panya upula irnya-irnyalpai kuḻingku kampanyangka, palu puṟunyp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Godaku tawunu nguṟurpa ngaṟanyangka wall-pa waṟa puḻka para-ngaṟala aṟintanangi kuunatjara kuunatjara. Ka wall-ta kaita 12 ngaṟangi, ka angelpa tjuṯangku kaita kutju-kutjunguṟu ngaṟala aṯunymanangi. Ka wati panya Jacobaku katja tjuṯa 12 ini ngaṟangi kaitangka kutju-kutju walkatjuṟa wantinytja. (Katja nyanga palula tjanalanguṟu panya aṉangu Israelkunu tjuṯa ma-tjuṯaringu maḻatja maḻat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kaita panya 12 wall-ta ngaṟangi, kakaraṟanguṟu maṉkurpa, munu uḻpaṟiranguṟu maṉkurpa kutjupa, alinytjaranguṟu maṉkurpa kutjupa munu wiluṟaranguṟu maṉkurpa kutjup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puḻi waḻu 12 para-ngaṟala waṉaningi, ka palula tjanala katu wall paluṟu para-ngaṟala waṉaningi. Ka watiku ini tjuṯa ngaṟangi walkatjunkunytja waḻu pala palula tjanala waḻu panya 12-ngka, panya wati 12 Lamalamangku ngaṉmanytju iyantja tjuṯa Tjukurpa Palya wangkanytjaku, nyara palumpa tjanampa ini tjuṯ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angelpa panya paluṟu ngayula wangkanytjalu kanyiningi puṉu tjukaṟuru mitjuṟumilalpai gold-nguṟu palyantja tawunu palula tjunkula waṉaṟa mitjuṟumilantjikitjangku wall-ta kaita tjuṯangka kuḻ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tawunu nyara paluṟu kuuna-kuuna waṟa puḻkanya ngaṟangi, ka angeltu tawunu palunya kakaraṟalku mitjuṟamilaṉu waṟa puḻka mulapa 2,400 kilamita, munu piṟuku uḻpaṟiralku mitjuṟamilaṉu palu puṟunypaṯu 2,400 kilamita, munu palu puṟunypaṯu mitjuṟamilaṉu wiluṟaralku alinytjaralku kuḻu waṟa puḻka nampa palunyaṯu 2,400 kilamita uwankara. Munu paluṟu piṟuku katukutungku mitjuṟamilaṉu nampa palu puṟunypaṯu waṟa mulap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 piṟuku tawunu palunya wall-pa para-aṟintaṟa ngaṟanytjanya angeltu mitjuṟamilaṉu lipiwanu nampa nyangatja 60 met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lkaṟi Kuwaritja Munu Manta Kuwari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ṉa nyangu wall-pa palunya wiṟu mulapa ngaṟanyangka panya puḻi ukiṟi-ukiṟi wiṟunguṟu palyantja puḻi ini Jasper-nguṟu. Ka tawunu paluṟu wiṟu mulapa ngaṟangi gold-nguṟu palyantja kalawatja puṟunypa panya wiitjurulypa nyakupai, palu puṟunypa palya mulap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Kaṉa nyangu wall-ku tjinangka waḻu panya 12-ngka puḻi upula tjuṯa tjakatjuṟa wantinytja kala kutjupa kutjupatjara wiṟu mulapa. Waḻu kutjungka upula kala ukiṟi-ukiṟi ngaṟangi, ka kutjupangka kala ilkaṟi puṟunypa ngaṟangi, ka kutjupangka piṟanpa ngaṟangi, ka kutjupangka tjitin-tjitinpa ngaṟangi, ka kutjupangka inuntji puṟunypa ngaṟangi ka kutjupangka maṟu ngaṟangi. Kala wiṟu mulapaya ngaṟangi waḻu nyanga 12-ngk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ṉa kaita 12 kuḻu nyangu nyanga alatji ngaṟanyangka, upula ini pearl-nguṟu palyantja palu manguṟi-manguṟi puḻka mulapa, kala piṟanpa. Munuṉa piṟuku nyangu iwara wiṟu mulapa ma-ngarinyangka gold-nguṟu palyantja palu nyangatja kutjupa nguwanpa, panya kalawatja unnguwanungku munkaratjaraṟa nyakupai, palu puṟunyp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lu puṯuṉa nyangu timpula tawunu pala palula unngu ngaṟanyangka Godanya waḻkuntjaku, panya pula Godanya Mayatja Puḻkanya Lamalamanya kuḻu uti alatjiṯu nyinanyi tawunu pala palul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tjiṉṯungku irnyantja wiya munu kiṉaṟangku kuḻu piṟuku irnyantja wiya tawunu nyara palunya, panya Godalu pitalytji puḻkangku tjananya irnyaṟa kanyini. Ka Lamalamangku palu puṟunytjuṯu irnyaṟa kanyini tili puṟunytju, paluṟu pul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ya aṉangu winki uti para-ngaṟaku kaḻaḻa puṟunytja Godalu Lamalamalu pula irnyannyangka. Kaya mayatja tjuṯangku ngura kutjupa kutjupa tjuṯanguṟu katiku mani, ulytja, kutjupa kutjupa wiṟu tjuṯa tawunu nyara palulakut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kaita tjuṯa tiṯutjara aḻa ngaṟaku panya tawunu nyara paluṟu piṟuku mungaringkunytja wiya ngaṟaku kaḻaḻa tiṯutjar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ya ngura kutjupa kutjupa uwankaranguṟu mani, ulytja, kutjupa kutjupa wiṟu tjuṯa tawunu pala palula katira tjunku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alu kurakura tjuṯaya katinytja wiyangku wantiku munuya wiṟu tjuṯa kutju katira tjunkuku. Kaya kuralpai tjuṯa munu ngunti wangkapai tjuṯa tjarpanytja wiya ngaṟaku tawunu pala palula. Palu panya Lamalamangku nyiringka ini walkatjunu wanka nyinanytjaku, nyara paluṟu tjana kutju tjarpaku ngura pala palula, munuya wanka tiṯutjara nyinaku Godala tjung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lulanguṟuṉa nyangu manta munu ilkaṟi kuwaritja ngaṟanyangka. Panya manta ilkaṟi ngaṉmanypa ngaṟanytja wiyaringu, uṟu puḻka kuḻu wiyaring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ṉa palulanguṟu nyangu Godaku tawunu puḻkanya ngura panya Jerusalemanya ilkaṟinguṟu ukalingkunyangka. Tawunu paluṟu miḻmiḻpa wiṟu mulapa. Panya kungkangku kuri aḻṯinytjikitja paluṟu mantara wiṟungka tjarpapai, nyara palu puṟunypa wiṟu mulapa tawunu nyara paluṟ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ṉa wangka kulinu tjiya wiṟunguṟu mirara wangkanyangka, “Uwa, kuwari Godanya aṉangu tjuṯangka tjunguringkula nguraṟarira tjanala nyinaku, kaya palumpa walytjapiti palula tjungu tiṯutjara nyinaku. Ka paluṟu tjananya mayatja wiṟu mulatu kanyil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 tjananya paluṟu kuṟu iḻanypa muṉilku piṟuku tjuni kaṯakatira ulanytjaku wiya, kaya pukuḻpa kutju nyinaku. Kaya piṟuku ilunytja wiya ngaṟaku munuya piṟuku pika kuliṟa nyarinytja wiya nyinaku. Panya mantangkalpi nyanga palu puṟunypa tjuṯa ngaṟangi, nyanga paluṟu tjana uwankara wiyaringkuku kaya pukuḻpa mulapa kutju tiṯutjara nyin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ṉi palulanguṟu wangkangu tjiya wiṟungka nyinanytjalu, “Ngayuluṉa uwankara kampa kutjupaṟa wiṟu palyalku.” Munuṉi piṟuku wangkangu, “Ngayulu nyanga kuwari wangkanytja nyiringka walkatjura, panya nyanga paluṟu tjukaṟuru mulapa ngaṟanyi winkingku kuliṟa mulamularingkunytj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ṉi wangkangu, “Ngayulu wangkanytja uwankara mulapa alatjiringu. Ngayuluṉa ngaṉmanyitja mulapa uwankara wiyangkalpi nyinanytjanya, munuṉa panya uwankara wiyaringkunyangka nyinaku tiṯutjara wiyaringkunytja wiya. Ka kutjupa kapi-tjiratja iluringkunyangka ngayulu kapi intjanungku ungkuku kapi waḻa wankanguṟu tjikiṟa nyantulpa wanka tiṯutjara nyinany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wa, nyura wantinytja wiyangku ngayunya tiṯutjarangku waṉannyangka ngayulu nyuranya rawangku wiṟuṟa aṯunymaṟa kanyilku. Ngayulu nyurampa Mama Godanya nyinaku, ka nyura ngayuku tjitji mulapa nyinaku.]]></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2026-06-09T23:13:07Z</dcterms:created>
  <dcterms:modified xsi:type="dcterms:W3CDTF">2026-06-09T23:13:07Z</dcterms:modified>
  <dc:title>Bible.com.au: Revelation 21:1-27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