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Kaya pitja-pitjaku manta lipiwanu munuya pika pungkunytjikitja ngaṟaku Godaku walytja tjuṯa nguṟutatjuṟa ngurangka nyinanyangka tawunu nyara Godalu mukulyangku kanyintjitjangka. Palu waṟu puḻka mulapa ilkaṟinguṟu palula tjanala punkalku munu tjananya uwankara wiyalku, panya tjana Satantu ngunti kurannyangka palunya waṉaningi. Ka Godalu Satannga waṟungka waṉiku, ka panya palula pulala tjunguringkuku waṟu unngu mamu ngaya puṟunytja munu palumpa wangkatjara ngunti kuralpaingka kuḻu. Ka paluṟu tjana waṟungku kampanyangka pika kuliṟa miraku rawa alatjiṯu mungangka kaḻaḻa wiyaringkunytja wiya tiṯutjara.Tjiṉṯu Maḻatjangka Godalu Ngurkantankuny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languṟuṉa nyangu tjiya piṟanpa puḻka mayatja puḻka nyinapai. Ka palula kutju nyinangi. Ka pala palula miṟangka ilkaṟi, manta, uwankara mapalku wiyari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ṉa palulanguṟu nyangu aṉangu uwankara mulapa ilunytjatjanu pakaṟa ngaṟanyangka tjiya palula kuranyu, wati, minyma, tjitji uwankara mayatja puḻka munu mayatja wiya kuḻukuḻu. Ka palulanguṟu nyiri tjuṯa kanyintjatjanungku aḻaṟa waṉaṉu munu piṟuku nyiri kutjupa aḻaṉuṯu panya nyiri palula aṉangu ini tjuṯa ngaṟanyi paluṟu tjana wanka tiṯutjara nyinanytjaku. Ka palulanguṟu tjiyangka nyinanytjalu nyiri tjuṯanguṟu nyakula aṉangu tjuṯa tjukaṟurungku wangkangi panya nyiringku tjakultjunangi tjana mantangka nyinaralpi palyantja uwankara. Ka paluṟu tjananya uwankara tjukaṟurungku ngurkantanangi tjana palyantjitjanguṟ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ṉa nyangu aṉangu uwankara mantangkalpi ilunytja wankaringkula pakaṟa ngaṟanyangka tjiyangka kuranyu. Ka tjananya tjiyangka nyinanytjalu uwankaraṯu tjukaṟurungku ngurkantanangi nyiringuṟu nyakula tjana mantangka nyinaralpi palyantja uwank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uṟu Ilunytjanya pulanya Miri Tjuṯaku Nguranya waṟu puḻkangka waṉ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paluṟu nyiri wankalanguṟu aṉangu tjuṯa ini puṯu nyakula tjananya waṟu puḻkangkaṯu waṉingu. Paluṟu tjana ngaṉmanypa mantangkalpi ilungu palu nyanga waṟungka waṉinytja kutjupa tjana waṟu unngu nyinara tiṯutjara mira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uḻi 1,00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languṟuṉa nyangu angelpa ilkaṟinguṟu ukalingkunyangka, ka paluṟu maṟangku karpintjikitjangku kanyiningi ankapa wituwitu munu key kuḻu kanyiningi piṯi ngaṯi puḻka paṯintja aḻantjikitj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angelpa paluṟu mamu panya waṉampi puṟunypa witiṟa ankapangka karpiṟa tjarpatjunu piṯi ngaṯi puḻkala munu angatjuṟa key-ngka patiṟa wantingu piṯi palula rawa nyinanytjaku kuḻi 1,000 aṉangu tjuṯa pakaṟa ngunti kurantjaku-tawara. Waṉampi nyanga paluṟu ini Satannga. Ka kuḻi 1,000 ma-ngaṟala wiyaringkunyangka angeltu palunya piṟuku walatjunkuku unytjungku, ka waṉampi nyanga paluṟu mantangka tjukutjuku para-ngaṟala piṟuku maḻaku wiyaringku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languṟuṉa nyangu kutjupa tjuṯa nyinanyangka tjiya wiṟu tjuṯangka. Ka tjananya Godalu wangkangu aṉangu tjuṯa tjanala kuranyu ngaṟatjuṟa tjukaṟurungku ngurkantankunytjaku. Munuṉa piṟuku nyangu kurunpa tjuṯa ngaṟanyangka ngaṉmanypa panya ilunytja tjuṯa. Panya tjananya kutjupa tjuṯangku iluntanu Godaku tjukurpa wangkanyangka munu tjukurpa Jesunyatjara kuḻu tjukaṟurungku tjakultjunkunyangka. Panya paluṟu tjana mamu ngaya puḻka puṟunypa waḻkuntja wiyangku wantingi munu mamu-mamu panya palyantja kuḻu pupakatira mirawaṉinytja wiyangku wantingi. Munuya paluṟu tjana panya mamuku nampa ngalyangka maṟangka kanyintja wiya nyinangi. Nyanga paluṟu tjana wankaringkula Jesula tjunguringkula mayatjarira nyinangi kuḻi 1,000.]]></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yanga palunya tjananya-waraṟa Godalu wankaṉu. (Palu kutjupa tjuṯa wankaringkunytja wiya kuwaripa miri ngarinyi kuḻi 1,000 ngaṟala wiyaringkunytjaku paṯaṟ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nya ngaṉmanypa wankaringkunytja tjuṯa wiṟu nyinaku pukuḻpa mulapa. Nyanga paluṟu tjana panya Godaku walytja mulapa, ka tjananya waṟukutu piṟuku ilunytjaku waṉinytja wiyangku wantiku. Palu tjana Godaku tjukurtjara tjuṯa nyinaku Jesuku Christaku kuḻu munuya palula tjunguringkula mayatjarira nyinaku rawa mulapa kuḻi 1,000.Satannga Waṟungka Tjarpatjunkuny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angeltu kuḻi 1,000 wiyaringkunyangka maḻangka ngula waṉampi panya Satannga piṯinguṟu pakaltjingaṟa walatjunku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luṟu ankula aṉangu manta winkitjangka wangkara ngunti mukumukulku tjana palula tjunguringkunytjaku. Nyanga palumpa tjanampa ini kutjara ngaṟaku Kaakanya munu Maikaakanya, ka tjananya ini nyanga kutjaratjara Satantu aḻṯiku aṉangu mungilyi mulapa palula tjunguringkula pika puḻka pungkunytjaku.]]></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2026-06-28T12:01:29Z</dcterms:created>
  <dcterms:modified xsi:type="dcterms:W3CDTF">2026-06-28T12:01:29Z</dcterms:modified>
  <dc:title>Bible.com.au: Revelation 20:1-15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