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4344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9:1-2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yanga palula maḻangkaṉa kulinu aṉangu tjuṯa mulatu ilkaṟingka tjungungku mirara wangkanyangka alatji,“Aliluya! Godanyala mirawaṉima!Panya paluṟu nganampa wankaṟunkupainya, pitalytji wiṟu mulapa witulya puḻka nyinany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Paluṟu tjukaṟurungku kuliṟa palyalpai.Munu nyara paluṟu tjukaṟurungku alatjiṯu minyma panya aṉangu ngura winkitja kurantjitja wiyaṉu.Panya paluṟu tjanala pirtjingi munu tjananyaṯu rawangku wituwituningi kura kutju kuliṟa rawangku palyantjaku.Munu paluṟu Godaku walytja kutjupa tjuṯa iluntanangi.Nyara palulanguṟu Godanya mirpaṉaringu munu minyma palunya ngapartji iluntanu.”Alatjiya mirara wangkangi ilkaṟingka aṉangu tjuṯa mulat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piṟuku wangkangi alatji,“Aliluya, Godanyala mirawaṉima!Panya paluṟu tawunu nyara palunya tiliṉu waṟungka,ka kampanyangka puyu ngaṟanyi tiṯutja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ya tjiḻpi 24-ngku munu kuka panya nyaḻpitjara 4-ngku waṯungaṟakatira Mayatja Godanya waḻkuningi tjiya wiṟungka nyinanytjanya. Munuya wangkangu,“Aliluya! Mulapala Godanya mirawaṉima!”Lamalamangku Kuri Aḻṯinytj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lulanguṟuṉa wangka kulinu tjiya wiṟunguṟu wangkanyangka nyanga alatji,“Wanyuya Godanya mirawaṉima uwankarangku palunya wangaṉarangku kulilpai tjuṯangku, puḻka tjuṯangku munu tjukutjuku tjuṯangku munu palunya kuliṟa nguḻuringkupai tjuṯangku kuḻ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ṉa palulanguṟu kulinu aṉangu mungilyingku wangkara waṉinyangka. Nyara paluṟu tjana kapi puḻka tuuntja puṟunypa wangkangi munu kapi waḻa waṟaranguṟu ukalingkula rurkuntja puṟunypa wangkangi tjuṯa mulapa. Munuya uwankarangku nyanga alatji wangkangi,“Aliluya! Godanyala mirawaṉima! Panya paluṟu nganampa mayatja puḻka mulatu uwankara kanyin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ala palumpa pukuḻarira palunya kutju mirawaṉima pitalytji puḻka nyinanyangka.Panya kuwari Lamalamangku aḻṯinytjaku ngaṟanyi, ka panya palumpa kuri ritiringkula paṯaṉ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a pala palunya ungu mantara piṟanpa irnyalpai wiṟu mulapa, ka tjarpara ngaṟala paṯaningi.”(Mantara nyanga paluṟu kampa kutjupa nintini tjukaṟurungku palyantja tjuṯa Godaku walytja tjuṯangk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ṉi angeltu wangkangu, “Walkatjura tjukurpa nyanga palunya alatji, ‘Godalu aḻṯingu kutjupa tjuṯa pitjala tjunguringkula mai ngalkunytjaku Lamalamangku kuri aḻṯinytjitjangka. Ka nyara tjana pukuḻpa mularariku tjunguringkula.’ ” Munuṉi piṟuku wangkangu angeltu, “Tjukurpa nyangatja tjukaṟuru mulapa Goda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ṉa palula tjinangka waṯungaṟakatingu palunya waḻkuntjikitja, kaṉi markuṉu, “Mirawaṉinytja wiyangkuṉi wantima, Godanya kutju waḻkunma. Ngayuluṉa angelpa Godaku waṟka palyalpai nyuntunya puṟunypa, nyuntumpa kuṯa kangkuṟu tjuṯa puṟunypa, panya nyuntu nganaṉa uwankarangku wangaṉarangku kulilpai tjukurpa Jesulu wangkanytja. Tjukurpa nyara palunya panya Godaku wangkatjara tjuṯangku kuliṟa rawangku tjakultjunangi.”Nyanytju Piṟanta Tatiṟa Ankunyt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languṟuṉa nyangu ilkaṟi aḻaringkunyangka, ka nyanytju piṟanpa utiringu. Ka palula katu tatiṟa nyinanytjanya ini kutjara nyanga alatji Tjukaṟurungku Kuliṟa Palyalpainya, munu ini kutjupa Tjurkultu Wangkapainya. Panya paluṟu tjukaṟurungku ngurkantankupai aṉangu kura tjuṯa munu palya tjuṯa kuḻu, munu paluṟu tjaultji tjuṯatjara ankupai pika pungkunytjikitja munu tjukaṟurungku pungkupai aṉangu kura palyalpai tjuṯ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Ka kuṟu palumpa waṟu tili puṟunypa kampangi munu paluṟu katangka kanyiningi puṯuru puṟunypa tjuṯa, panya puṯuru mayatja puḻkangku kanyilpai, palu puṟunypa. Ka palula ini walkatjunkunytja ngaṟangi palu aṉangu tjuṯa ngurpa ini nyara palumpa, paluṟu kutju nint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a mantara palumpa milkaḻingku uwankara tjutuntja ngaṟangi, kaya palunya ini wangkapai Godaku Tjukurng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aya ilkaṟitja tjuṯa pikakitja palula tjunguringkula anangi nyanytju piṟantjara tjuṯa munu nyara paluṟu tjana mantara piṟanpa kanyining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 wati nyara paluṟu kuranyu ankunytjalu tjaangku kanyiningi tjuḻa iṟi puḻka ngura winkitja pungkula waintarinytjikitjangku. Kaya tjana palunya puṯu ngapartji iluntankuku. Ka paluṟu tjananya pauntjingaṟa kanyilku kuṉpu puḻkangku. Palu panya Godanya mirpaṉpa mulapa nyinanyi palula tungunpungkupai tjuṯaku. Ka wati paluṟu tjananya wiyalku. Panya mai kiṟipitja kantuṟa tjulkuṟa wiyalpai, palu puṟunymankuku tjanany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Ka palumpa mantarangka munu tjuntangka kuḻu ini nyanga alatji walkatjunkunytja ngaṟangi,Miḻmiḻmankunytja Mayatja Godaku Palyantjak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Palulanguṟuṉa nyangu angelpa kutju tjiṉṯu waḻara-waḻara ngaṟanyangka. Ka paluṟu mirara wangkangi tjuḻpu tjuṯa katu para-para-ngaṟanyangka, “Pitjalaya tjunguriwa panya Godalu nyuranya kuwari kuka puḻka ungany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uya ngalkula miri tjuṯa iltjanpa ngarinyangka nyanytju tjuṯa kuḻukuḻu. Nyanga ngarinyiya mayatja puḻka tjuṯa, munu warmaḻa puḻka, tjanampa mayatja tjuṯa kuḻu munu nyanytju tjuṯa, nyanytjungka pitjanytja tjuṯa kuḻu munu aṉangu waṟkaripai tjuṯa, walytjangku kuliṟa palyalpai tjuṯa kuḻu, aṉangu winki alatjiṯu puḻka, kuḻunypa, ngaḻṯutjara, mani puḻkatjara kuḻukuḻu, kaya uwankara alatjiṯu ngalkunma.” Nyanga alatji angelpa paluṟu wangkangu tjuḻpu tjuṯangk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alulanguṟuṉa nyangu mamu panya ngaya puḻka puṟunypa munu mayatja mantatja uwankara warmaḻa winki tjunguringkunyangka. Tjana tjunguringkula paṯaṟa ngaṟangi panya palumpa nyanytju piṟantjaraku palumpa warmaḻaku kuḻu pikaringkunytjikitj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 mamu panya palunya karpiṟa katingu munu palumpa wangkatjara panya ngunti kuralpainya kuḻu tjungu katingu panya nyara paluṟu kutjupa kutjupa tjuṯa ayinayiningku palyaningi mamungka miṟangka. Paluṟu panya alatji palyaṟa ngunti kuraningi aṉangu nampatjara tjuṯa munu paluṟu tjananya ngunti wituwituningi mamu-mamu panya mamu ngaya puṟunypa pupakatira waḻkuntjaku. Ka mamu palunya munu palumpa wangkatjara panya ngunti kuralpainya pulanya waṟu lipi puḻkangka waṉingu puḻi tili winki kampapaingka. Ka pula rawa nyinara waṟungku kampanyangka pika puḻka kaarngaṟanyangka tiṯutjarangku kulilk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Ka mamu panya palumpa warmaḻa nyanytju piṟantjarangku tjuḻa tjaangku kanyintjala pungkula iluntanu, ka miri winki ilunytja ngarinyangka tjuḻpu tjuṯangku pitjala ngalkula uwankara paḻtjarin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2026-09-20T17:59:33Z</dcterms:created>
  <dcterms:modified xsi:type="dcterms:W3CDTF">2026-09-20T17:59:33Z</dcterms:modified>
  <dc:title>Bible.com.au: Revelation 19:1-21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