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 angeltu wangkangu, “Walkatjura tjukurpa nyanga palunya alatji, ‘Godalu aḻṯingu kutjupa tjuṯa pitjala tjunguringkula mai ngalkunytjaku Lamalamangku kuri aḻṯinytjitjangka. Ka nyara tjana pukuḻpa mularariku tjunguringkula.’ ” Munuṉi piṟuku wangkangu angeltu, “Tjukurpa nyangatja tjukaṟuru mulapa God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palula tjinangka waṯungaṟakatingu palunya waḻkuntjikitja, kaṉi markuṉu, “Mirawaṉinytja wiyangkuṉi wantima, Godanya kutju waḻkunma. Ngayuluṉa angelpa Godaku waṟka palyalpai nyuntunya puṟunypa, nyuntumpa kuṯa kangkuṟu tjuṯa puṟunypa, panya nyuntu nganaṉa uwankarangku wangaṉarangku kulilpai tjukurpa Jesulu wangkanytja. Tjukurpa nyara palunya panya Godaku wangkatjara tjuṯangku kuliṟa rawangku tjakultjunangi.”Nyanytju Piṟanta Tatiṟa Anku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languṟuṉa nyangu ilkaṟi aḻaringkunyangka, ka nyanytju piṟanpa utiringu. Ka palula katu tatiṟa nyinanytjanya ini kutjara nyanga alatji Tjukaṟurungku Kuliṟa Palyalpainya, munu ini kutjupa Tjurkultu Wangkapainya. Panya paluṟu tjukaṟurungku ngurkantankupai aṉangu kura tjuṯa munu palya tjuṯa kuḻu, munu paluṟu tjaultji tjuṯatjara ankupai pika pungkunytjikitja munu tjukaṟurungku pungkupai aṉangu kura palyalpai tjuṯ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kuṟu palumpa waṟu tili puṟunypa kampangi munu paluṟu katangka kanyiningi puṯuru puṟunypa tjuṯa, panya puṯuru mayatja puḻkangku kanyilpai, palu puṟunypa. Ka palula ini walkatjunkunytja ngaṟangi palu aṉangu tjuṯa ngurpa ini nyara palumpa, paluṟu kutju nin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ntara palumpa milkaḻingku uwankara tjutuntja ngaṟangi, kaya palunya ini wangkapai Godaku Tjukurng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ilkaṟitja tjuṯa pikakitja palula tjunguringkula anangi nyanytju piṟantjara tjuṯa munu nyara paluṟu tjana mantara piṟanpa kanyin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wati nyara paluṟu kuranyu ankunytjalu tjaangku kanyiningi tjuḻa iṟi puḻka ngura winkitja pungkula waintarinytjikitjangku. Kaya tjana palunya puṯu ngapartji iluntankuku. Ka paluṟu tjananya pauntjingaṟa kanyilku kuṉpu puḻkangku. Palu panya Godanya mirpaṉpa mulapa nyinanyi palula tungunpungkupai tjuṯaku. Ka wati paluṟu tjananya wiyalku. Panya mai kiṟipitja kantuṟa tjulkuṟa wiyalpai, palu puṟunymankuku tjan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mpa mantarangka munu tjuntangka kuḻu ini nyanga alatji walkatjunkunytja ngaṟangi,Miḻmiḻmankunytja Mayatja Godaku Paly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nyangu angelpa kutju tjiṉṯu waḻara-waḻara ngaṟanyangka. Ka paluṟu mirara wangkangi tjuḻpu tjuṯa katu para-para-ngaṟanyangka, “Pitjalaya tjunguriwa panya Godalu nyuranya kuwari kuka puḻka ung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ngalkula miri tjuṯa iltjanpa ngarinyangka nyanytju tjuṯa kuḻukuḻu. Nyanga ngarinyiya mayatja puḻka tjuṯa, munu warmaḻa puḻka, tjanampa mayatja tjuṯa kuḻu munu nyanytju tjuṯa, nyanytjungka pitjanytja tjuṯa kuḻu munu aṉangu waṟkaripai tjuṯa, walytjangku kuliṟa palyalpai tjuṯa kuḻu, aṉangu winki alatjiṯu puḻka, kuḻunypa, ngaḻṯutjara, mani puḻkatjara kuḻukuḻu, kaya uwankara alatjiṯu ngalkunma.” Nyanga alatji angelpa paluṟu wangkangu tjuḻpu tjuṯ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 palula maḻangkaṉa kulinu aṉangu tjuṯa mulatu ilkaṟingka tjungungku mirara wangkanyangka alatji,“Aliluya! Godanyala mirawaṉima!Panya paluṟu nganampa wankaṟunkupainya, pitalytji wiṟu mulapa witulya puḻka nyinan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languṟuṉa nyangu mamu panya ngaya puḻka puṟunypa munu mayatja mantatja uwankara warmaḻa winki tjunguringkunyangka. Tjana tjunguringkula paṯaṟa ngaṟangi panya palumpa nyanytju piṟantjaraku palumpa warmaḻaku kuḻu pikaringkuny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mu panya palunya karpiṟa katingu munu palumpa wangkatjara panya ngunti kuralpainya kuḻu tjungu katingu panya nyara paluṟu kutjupa kutjupa tjuṯa ayinayiningku palyaningi mamungka miṟangka. Paluṟu panya alatji palyaṟa ngunti kuraningi aṉangu nampatjara tjuṯa munu paluṟu tjananya ngunti wituwituningi mamu-mamu panya mamu ngaya puṟunypa pupakatira waḻkuntjaku. Ka mamu palunya munu palumpa wangkatjara panya ngunti kuralpainya pulanya waṟu lipi puḻkangka waṉingu puḻi tili winki kampapaingka. Ka pula rawa nyinara waṟungku kampanyangka pika puḻka kaarngaṟanyangka tiṯutjarangku kul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mu panya palumpa warmaḻa nyanytju piṟantjarangku tjuḻa tjaangku kanyintjala pungkula iluntanu, ka miri winki ilunytja ngarinyangka tjuḻpu tjuṯangku pitjala ngalkula uwankara paḻtjar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ṟu tjukaṟurungku kuliṟa palyalpai.Munu nyara paluṟu tjukaṟurungku alatjiṯu minyma panya aṉangu ngura winkitja kurantjitja wiyaṉu.Panya paluṟu tjanala pirtjingi munu tjananyaṯu rawangku wituwituningi kura kutju kuliṟa rawangku palyantjaku.Munu paluṟu Godaku walytja kutjupa tjuṯa iluntanangi.Nyara palulanguṟu Godanya mirpaṉaringu munu minyma palunya ngapartji iluntanu.”Alatjiya mirara wangkangi ilkaṟingka aṉangu tjuṯa mulat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piṟuku wangkangi alatji,“Aliluya, Godanyala mirawaṉima!Panya paluṟu tawunu nyara palunya tiliṉu waṟungka,ka kampanyangka puyu ngaṟanyi tiṯu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tjiḻpi 24-ngku munu kuka panya nyaḻpitjara 4-ngku waṯungaṟakatira Mayatja Godanya waḻkuningi tjiya wiṟungka nyinanytjanya. Munuya wangkangu,“Aliluya! Mulapala Godanya mirawaṉima!”Lamalamangku Kuri Aḻṯi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ṉa wangka kulinu tjiya wiṟunguṟu wangkanyangka nyanga alatji,“Wanyuya Godanya mirawaṉima uwankarangku palunya wangaṉarangku kulilpai tjuṯangku, puḻka tjuṯangku munu tjukutjuku tjuṯangku munu palunya kuliṟa nguḻuringkupai tjuṯangku kuḻ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palulanguṟu kulinu aṉangu mungilyingku wangkara waṉinyangka. Nyara paluṟu tjana kapi puḻka tuuntja puṟunypa wangkangi munu kapi waḻa waṟaranguṟu ukalingkula rurkuntja puṟunypa wangkangi tjuṯa mulapa. Munuya uwankarangku nyanga alatji wangkangi,“Aliluya! Godanyala mirawaṉima! Panya paluṟu nganampa mayatja puḻka mulatu uwankara kanyi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a palumpa pukuḻarira palunya kutju mirawaṉima pitalytji puḻka nyinanyangka.Panya kuwari Lamalamangku aḻṯinytjaku ngaṟanyi, ka panya palumpa kuri ritiringkula paṯaṉ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a palunya ungu mantara piṟanpa irnyalpai wiṟu mulapa, ka tjarpara ngaṟala paṯaningi.”(Mantara nyanga paluṟu kampa kutjupa nintini tjukaṟurungku palyantja tjuṯa Godaku walytja tjuṯangk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2026-05-24T18:29:54Z</dcterms:created>
  <dcterms:modified xsi:type="dcterms:W3CDTF">2026-05-24T18:29:54Z</dcterms:modified>
  <dc:title>Bible.com.au: Revelation 19:1-21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