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nguṟu angelpa nampa 4-ngku piti palumpanguṟu katira tjiṉṯungka tjutinu tjananya puḻkaṟa kampanytjaku aṉangu tjuṯ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kuḻi puḻkaringkula mulapaṯu tjananya kampangu, kaya Godaku puḻkaṟa mirpaṉarira warkingi panya tjananya puḻkaṟa kampanyangka. Utiya pinkuraraṟa Godanya kuliṟa waḻkunma, palu paluṟu tjana tungun-tunguntu kura palyalkat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ngelpa nampa 5-ngku ngapartji palumpa pitinguṟu tjutinu mamu panya ngaya puḻkaku tjiyangka paluṟu nyinapaingka, ka tjutinnyangka mamu palumpa ngurangka maṟuringu, kaya mamu palunya kulilpai tjuṯangku pika puḻka tjananku kuliṟa aṉkuṟa ulara waṉ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Godaku mirpaṉarira anaṟa palunya warkingi panya pika puḻka tjuṯa angelpa 7-tu ungkunytjanguṟu. Palu panya tjana tungun-tunguntu rawangku alatjiṯu kura tjuṯa palyalkatingi Godalakutu maḻaku aṟuringkunytjikitjangku kulin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angelpa nampa 6-ngku ngapartji palumpa pitinguṟu katira karu uṟu ini Yupuṟaitila tjutinu. Ka uṟu paluṟu wiyaringkula manta piḻṯiringu mayatja tjuṯa warmaḻa winki kakaraṟanguṟu ngula pitjala manta piḻṯingka itipirira pitj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languṟuṉa nyangu mamu maṉkurpa ngaṉngi puṟunypa utiringkunyangka. Kutju waṉampi panya palumpa tjaanguṟu, kutjupa mamu panya ngaya puḻka puṟunyku tjaanguṟu, ka kutjupa wangkatjara ngunti kuralpaiku tjaanguṟu 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yara paluṟu tjana mamu kura mulapa, kutjupa kutjupa puḻka tjuṯa ayinayiningku palyalpai. Munu tjana anu manta winkikutu mayatja puḻka tjuṯa aḻṯinytjikitja tjana warmaḻa winkitjara pitjala ngura kutjungka tjunguringkula tjana Godaku mirpaṉarira ilkaṟitja tjuṯa pika puḻka pungkunytjaku. Pika puḻka nyara paluṟu Tjiṉṯu Maḻatjangka ngaṟaku palumpa taimingka Godalu Mayatja Puḻkalu wangka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ayatja Jesulu wangkangu, “Kulilaya! Panya wati kutitjunkupai kampangkaṯu pitjapai nyura watarku nyinanyangka, palu puṟunypaṉa ngayulu pitjaku aṉangu tjuṯa watarku nyinanyangka. Palu nyura watarku nyinanytja wiya ngayuku aḻa-aḻa paṯaṟa nyinama, ka ngayulu wirkankunyangka Godalu nyuranya pukuḻmankuku, ka nyura mantara winki rapa ngaṟaku watarku nyinanytja tjuṯa puṟunypa nikiti para-ngaṟala kuṉṯaringkunytja wi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languṟu mamu panya ngaṉngi maṉkurtu mayatja tjuṯa warmaḻa winki aḻṯira katira tjunguṉu ngura ini Amakitanta. Ini pala paluṟu Iipuṟu tjuṯaku w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angelpa nampa 7-tu ngapartji piti palumpanguṟu ilkaṟingka tjutinu. Ka wangka puḻka Godaku tjiya wiṟunguṟu timpula unngunguṟu wangkangu, “Alatjiṯu wiyari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gelpa 7-tu Pika Tjuṯa U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nangaṟa puḻkaṟa pinpangi munu tuuningi kuḻu, ka manta puḻkaṟa urira tjilpi-tjilpiraraṉu. Nyangatja puḻka mulapa manta urira tjilpirarantja ngaṉmanyitja puṟunypa wi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awunu puḻkanya ini panya Papilannga tjilpiraraṟa ngura maṉkuraringu, kaya tawunu ngura kutjupitja uwankara piḻukatira wiyaringangi. Panya Godalu kuliningi tawunu puḻka panya Papilannga ngura nyara palulaya kura kutju palyalpai tjuṯa nyinangi. Munu nyanga palunya kuliṟa puḻkaṟa mirpaṉaringu munu tjananya iluntanu uwanka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anta kuḻunypa tjuṯa uṟu puḻkangka nguṟurpa ngaṟanytja tjuṯa arkayirira wiyaringu, apu murpu tjuṯa kuḻukuḻu uwankara wiyar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kunaṯa kalka puḻka mulapa apu tjungaṟi puḻka puṟunypa punkaṉu ilkaṟinguṟu aṉangu tjuṯangka, kaya Godaku mirpaṉarira anaṟa palunya warkingi panya paluṟu kunaṯa puḻka mulapa tjanalakutu iyan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kulinu wangka puḻka timpulanguṟu tjanala wangkanyangka angelpa panya 7-ta. Alatji tjanala wangkangu, “Ankulaya piti pala 7 nyura kanyintjanguṟu mantangka pupatjura Godanya mirpaṉari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angelpa ngaṉmanyitjangku ankula pupatjunu piti munu tjutinu mantangka, ka Godanya mirpaṉarinyangka aṉangu panya mamu ngaya puṟunypa waḻkulpai tjuṯa uwankara purtjutjararingu, munuya puḻkaṟa pikatjararingkula kaarngaṟangi. Panya nyara paluṟu tjana mamuku nampa kanyiningi munu paluṟu tjana mamu-mamu waḻkulpai mamu ngaya puṟunypa tjana palyantja. Nyara paluṟu tjana purtjutjararingu angeltu pitinguṟu pupatjunku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angelpa nampa 2-ngku piti palumpanguṟu ankula tjutinu uṟu puḻkangka, ka uṟu paluṟu kuraringu milkaḻi uṉa puṟunyarira. Ka kuka kutjupa kutjupa uṟungka nyinapai uwankara ilura wiyaringu uṟu puḻk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angelpa nampa 3-ngku piti palumpanguṟu tjutinu kapi tjikilpai tjuṯangka karu uṟutjara tjuṯangka kuḻu, ka uwankara milkaḻi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ṉa kulinu angelpa kapi uwankaraku mayatjangku alatji wangkanyangka,“God miḻmiḻpa, nyuntu tjukaṟurungku kuliṟa nyangatja palyaṉu.Nyuntu panya ngaṉmanypalpi kuwaripatjara nyinanytjatjanu kuwari kuḻu nyinany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nya tjana kuralpai tjuṯangku nyuntumpa walytjapiti munu nyuntumpa wangkatjara tjuṯa kuḻu pungkula milkaḻitjaraṟa iluntanangi.Kan palulanguṟu nyuntu ngapartji palumpa tjanampa kapi milkaḻirinytjaku palyaṉu tjana tjikintjaku.”Alatji angeltu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ṉa palulanguṟu wangka kutjupa kulinu pitjilpa puyu wiṟu pakalpailanguṟu wangkanyangka,“Uwa, Mayatja God nyuntu panyan puḻka mulapa nyinanyi.Nyuntu tjukaṟurungku kuliṟa tjananya pikatjararingkunytjaku palyalpa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2026-05-24T18:29:47Z</dcterms:created>
  <dcterms:modified xsi:type="dcterms:W3CDTF">2026-05-24T18:29:47Z</dcterms:modified>
  <dc:title>Bible.com.au: Revelation 16:1-21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