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5: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Godanya witulya pitalytji puḻka tiṯutjara nyinapainya timpula unngu nyinangi ka puyu puḻkangku angaṉu. Ka nyara palula aṟangka timpulangka uwankara puṯu tjarpaku panya tjarpanytjaku wiya ngaṟaku, palu angelpa 7-tu pika kutjupa kutjupa tjuṯa ungkula wiyaringkunyangka kutju palya nyara palula maḻangka tjarp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gelpa 7-tu Pika Kura Tjuṯa Pitingka Kanyi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ṉa piṟuku nyangu kutjupa kutjupa ilkaṟingka utiringkunyangka, panya angelpa 7 ngaṟangi. Kaṉa nyakula kawaṟu-kawaṟuringu, panya nyara paluṟu tjana kutjungku kutjungku pika kura 7 kanyiningi. Panya Godanya mirpaṉaringu aṉangu kura tjuṯaku munu angelpa nyanga 7 iyaṉu aṉangu tjuṯa pikatjarantjaku uṟu manta kuḻu kurantjaku. Pika nyanga paluṟu tjana kura mulapa ngaṟangi pika maḻatja, Godalu mirpaṉarira iyan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ṉa piṟuku nyangu manta kalawatja puṟunypa parariwanu ngarinyangka uṟu kaḻṯaṟa puṟunypa, ka waṟu puṟunypa tili-tili ngaṟala waṉaningi manta pala palula unnguwanu. Kaṉa manta panya kalawatja puṟunytja kantilytja nyangu aṉangu tjuṯa ngaṟanyangka. Nyara paluṟu tjana panya mantangkalpi nyinara mamu panya ngaya puṟunytja tungunpungangi, ka tjananya puṯu wituwituningi palunya pupakatira mirawaṉinytjaku, mamu-mamu panya palyantja kuḻu. Aṉangu nyara paluṟu tjana mamu panya palumpa walka 666 kanyintja wiyaṯu. Munu paluṟu tjana uwankarangku kita puṟunypa kanyiningi Godalu ungku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ya ngaṟala waṉaṟa inma Moseku inkangi, panya Godaku waṟkaripai Mosenya wati nyara palumpa inma, munuya Lamalamaku inma kuḻu inkangi nyanga alatji wangkara,“God, nyuntu mayatja witulya puḻkanya nyinanyi.Nyuntun puḻka mulapa palyalpai, ka nganaṉa nyakula urulyaraṟa nyuntumpa puḻkaṟa pukuḻaripai.Nyuntu ngura winkitjaku mayatja puḻka nyinanyi,munun nyuntu tjananya palyanyku tjukaṟurungku kanyilp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aṉangu uwankarangku nyuntumpa nguḻuringkula nyuntunya kulilpai,munu nyuntunya pupakatira waḻkulpai.Tjana uwankarangku nyuntunya mayatja puḻka kulilpai.Nyuntun kutju palya mulapa nyinanyi.Kaya aṉangu winki pitjaku ngura uwankaranguṟu nyuntunya mirawaṉira puḻkanmankunytjikitja,panya nyuntu tjukaṟurungku palyannyangka tjuṯangku nyaku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yanga palulanguṟuṉa nyangu ilkaṟingka timpula unngutja aḻaringkunyangka tiinta panya miḻmiḻpa Godanya unngu nyinany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angelpa panya 7 pika panya ungkunytjikitja timpulanguṟu pakaṉu. Nyara paluṟu tjana mantara piṟanpa mulapa kanyiningi irnyantja wiṟu. Kaya paluṟu tjana kutjungku kutjungku nanpa gold-nguṟu palyantja piḻpirwanungku karpiṟa kanyini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nya kuka nyaḻpitjara kutjara kutjara ngaṟangi, ka palula tjanalanguṟu kutjungku angelpa panya 7 kutju-kutju ungu piti gold-nguṟu palyantja. Ka piti pala palula tjanala mirpaṉpa Godaku tjaalyngaṟangi, panya paluṟu puḻkaṟa mirpaṉarinyi aṉangu tjuṯaku kura palyalpai tjuṯaku.]]></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2026-06-28T12:11:49Z</dcterms:created>
  <dcterms:modified xsi:type="dcterms:W3CDTF">2026-06-28T12:11:49Z</dcterms:modified>
  <dc:title>Bible.com.au: Revelation 15:1-8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