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6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angelpa kutjupangku maḻawanungku pitjala wangkangu, “Kulila! Ngura ini Papilannga, panya tjuṯangku palunya mirawaṉipai, nyara paluṟu kuwari piḻukatingu, kaya nguraṟitja tjuṯa uwankara wiyaringu. Panya aṉangu tjuṯa ngaṉmanypalpi kura nyinangi ngura pala palula. Kaya aṉangu ngura winkinguṟu pitjala tjanala tjunguringkula kuraringangiṯu pala palunya nguraṟa tjuṯangku tjananya wituwitunnyangka. Panya kutjupangku waina tjikintjaku wituwitulpai ka tjikiṟa taṟangkaripai, palu puṟunypaṯuya wituwitunnyangka kuraringangi Godanya kulintja wiya. Palu ngura pala palunya nguraṟa tjuṯa kuwari uwankara wiyari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a piṟuku angelpa kutjupangku maḻatjangku wirkaṟa wangkangu wangka puḻkangku nyanga alatji, “Panya tjana mamu ngaya puḻka puṟunypa pupakatira waḻkuṉi, munu tjana mamu palu puṟunypa mamu-mamu palyantja kuḻu waḻkuṉi, munu panya tjana nampa maṟangka ngalyangka kuḻu kanyini, nyara palumpa tjanampa Godanya puḻkaṟa mirpaṉariku. Munu tjananya waṟungka urkuwaṉiku puḻi yalawana waṟu tilitjarangka kuḻu, kaya puḻkaṟa ulaku pika puḻka kuliṟa. Kaya Lamalamangku munu Godaku angelpa tjuṯangku kuḻu tjananya ulanyangka nyaku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waṟungku tjananya kampanyangka tjunaṉpa tiṯutjara pakalku wiyaringkunytja wiya. Kaya tiṯutjara miraku pika kaarngaṟanyangka kuliṟa tjiṉṯungka munu mungangka kuḻu munuya puṯu kuliṟa utjulku. Panya paluṟu tjana mamu ngaya puṟunypa waḻkuningi, munu mamu-mamu tjana palyantja kuḻu waḻkuningi, munuya mamu palumpa nampa walka kanyiningi.” Alatji angelpa maḻatjangku wangkangi, kaṉa kulini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kulinma Godaku walytja tjuṯangku, Godanya wangaṉarangku kulilpai tjuṯangku, munu Jesuku mulamularingkupai tjuṯangku kuḻu. Tungun-tunguntuya wantinytja wiyangku palunya waṉanma tiṯutjar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ṉa piṟuku wangka kulinu ilkaṟinguṟu ngayula wangkanyangka nyanga alatji, “Walkatjura nyiringka tjukurpa nyanga palunya!‘Kuwaringuṟuya Jesuku walytja tjuṯa kutjupa tjuṯangku iluntankunyangka tjana pukuḻpa mulapa nyinaku.’ ”Ka Kurunpa Miḻmiḻṯu kuliṟa wangkangu, “Uwa mulapa, panya tjana Godaku waṟka puḻka palyantjatjanu tjana paku wiyaringkula pukuḻpa mulapa tiṯutjara nyinaku.”Mantangka Mai Kuṟu Kaṯaṟa Uran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yanga palulanguṟuṉa nyangu wati puṟunypa nyinanyangka ngangkaḻi piṟanta ilkaṟi katu. Paluṟu katangka kanyiningi puṯuru puṟunypa, panya puṯuru mayatjangku kanyilpai, palu puṟunypa, munu manyirkangka kuḻu kanyiningi tjuḻa kaḻikaḻi iṟi puḻkatj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angelpa kutjupa timpula ilkaṟitjanguṟu ngalya-pakaṉu munu mirara wangkangu wati panya ngangkaḻi piṟanta nyinanytjala, “Mai kuṟuringu nyara mantangka. Ka ankula kaṯaṟa uwankara ur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aluṟu mulapaṯu mai panya tjuṯa mantangka pakantja tjuḻangka kaṯaṟa waṉaṟa uraṉ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ṉa piṟuku nyangu angelpa kutjupa timpulanguṟu ngalya-pakannyangka, nyara paluṟu kanyiningi tjuḻa panya kaḻikaḻi iṟi puḻkatjara palu puṟunypaṯ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la maḻangka angelpa kutjupa pitjangu pitjilpa panya palulanguṟu. Angelpa nyara paluṟu waṟuku mayatja. Munu paluṟu mirara wangkangu angelpa panya tjuḻa kaḻikaḻi kanyilpainya, “Mai kiṟipitja kuṟuringu nyara mantangka. Ka ankula tjuḻa palangka mai kiṟipitja tjuṯa puṉu tjuṯanguṟu kaṯaṟa ur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malama Munu Palumpa Walytja Tjuṯ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Ka mulapaṯu paluṟu tjuḻangka mai tjuṯa kaṯaṉu. Munu uraṟa katira piti puḻka kiṟipitja kantuṟa tjulkulpaingka tjunu waḻingka uṟilta. Ka mai kiṟipitja tjuṯa kantuṟa tjulkuṉu, ka palulanguṟu milkaḻi puḻka pakaṉu nyara kiṟipitja tjulkulpailanguṟu uṟu karu puḻka puṟunypa ka uṟu nyara paluṟu ngaṯi puḻka ngaṟangi wati liriwanu puṟunypa, munu uṟu paluṟu waṟa puḻka ma-ukalingangi 300 kilamita. Tjukurpa kiṟipitja nyanga paluṟu kampa kutjupa wangkanyi panya Godalu aṉangu kuralpai tjuṯa palu puṟunypa palyalku munu tjananya mirpaṉarira uwankara wiyal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languṟuṉa nyangu, “Nyara Lamalama ngaṟanyi apu murpu katu ngura ini Tjayanta.” Kaya aṉangu winki mulapa palula tjunguringkula ngaṟangi nampa panya 144,000 tjuṯa mulapa. Munu paluṟu tjana ngalyangka kutjungku kutjungku kanyiningi Lamalamaku ini munu palumpa Mamaku ini kuḻu, walkatjuṟa wanti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ṉa wangka kulinu ilkaṟinguṟu wangkanyangka kapi rurku winki waṟarangka punkantja puṟunypa munu wanangaṟa tuuntja puṟunypa. Wangka wiṟuṉa kulinu palunya, panya kitaya wangkatjingalpai, palu puṟunypaṉa kulin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aṉangu panya 144,000 ngaṟangi kuranyu tjiya panya wiṟungka munu kuka panya nyaḻpitjara 4-ngka, tjiḻpi tjuṯangka kuḻu kuranyu. Munuya ngaṟala inma kuwaritja inkangi panya tjana kutju ninti inma nyara palumpa. Kutjupa tjuṯangku puṯu inkangi ngurpangku. Panya nyanga palunya tjananya mantangka nyinanyangkalpi Godalu wankaṟunu, kaya paluṟu tjana kutju inma nyanga palumpa nintiringkunytjatjanungku inka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nyara palunya tjananya Godalu mantangka ngalkilarira wankaṟunu, kaya paluṟu tjana-waraṟa wirkanu Godala pulala Lamalamala, munuya Godakuringkula palumpa alatjiṯu ngaṟangi. Wati nyanga paluṟu tjana kungkaku ngurpa nyinangi panya paluṟu tjana tjukaṟuru alatjiṯu nyinapai munuya Lamalama panya tiṯutjarangku waṉaṟinku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paluṟu tjana tjukurpa ngunti-ngunti wangkara anantja wiya nyinapai, panya paluṟu tjana kuraringkunytja wiya nyinapai tjukaṟuru alatjiṯu.Angelpa Maṉkur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ṉa piṟuku nyangu angelpa kutjupa ilkaṟi katu para-ngaṟanyangka. Nyara paluṟu Tjukurpa Palya tiṯutjara ngaṟanytjanya katingi manta winkikutu aṉangu tjuṯangka tjakultjunkunytjikitjangku, wangka kutjupa kutjupangka, miṟi kutjupa kutjupangka kuḻu, ngura kutjupitja kutjupitj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angelpa paluṟu mirara wangkangu, “Godanyaya waḻkunma munuya palunya kutju mirawaṉima pitalytji puḻkanya, panya palumpa taimi ilaringu paluṟu tjukaṟurungku ngurkantaṟa tjarantjaku aṉangu uwankara. Palunyaya waḻkunma, panya ilkaṟi manta uṟu munu kapi waḻa uwankara paluṟu palyaṟa tjunu, palunya.”]]></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2026-05-24T18:30:01Z</dcterms:created>
  <dcterms:modified xsi:type="dcterms:W3CDTF">2026-05-24T18:30:01Z</dcterms:modified>
  <dc:title>Bible.com.au: Revelation 14:1-20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