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5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manta winkingka aṉangu uwankarangku mamu palunya waḻkulku, palu Godaku walytja tjuṯangku kutju mamu palunya mirawaṉinytja wiyangku wantiku. Panya palumpa tjanampa ini Lamalamangku walkatjunu palumpa nyiringka ngaṉmanytju manta palyantja kuwaripangka tjana palula tiṯutjara wanka nyinanytjaku. Lamalama nyanga palunya panya pungkunytjan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wa, palu nyura pina aḻa ngaṟalampa uti nyangatja mulapa kulin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anya nyurampa ninti panya kutjupa tjara nyuranya witintjaku ngaṟanyi munu tjailangka tjarpatjunkunytjaku kuḻu, kaya nyuranya mulapaṯu witiṟa tjarpatjunkuku. Munu piṟuku Godanya ninti nyurampa panya kutjupa tjara nyuranya tjuḻa puḻkangka iluntankunytjaku, kaya nyuranya mulapaṯu tjuḻa puḻkangka iluntankuku.”Kaya nyangatja kuliṟa uti Godaku walytja tjuṯangku nguḻuringkuwiyangku tungun-tunguntu palunya waṉanma kurunpa rapa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ṉa palulanguṟu mamu kutjupalpi nyangu manta unngunguṟu ngalya-pakannyangka. Ka paluṟu yuṟuwilya kutjara-tjara ngaṟangi lamalama puṟunypa munu paluṟu wangka waṉampi puṟunytju wangka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mamu ngaṉmanyitjangku wangkangu mamu panya nampa 2-ngka mayatjarira kuṉpu puḻkangku aṉangu uwankara kanyintjaku. Ka paluṟu aṉangu uwankara mantangka nyinanytja tjuṯa wituwituningi pupakatira waḻkuntjaku mamu panya ngaṉmanyitja panya kata kutju pika ngaṟanytjatjanu palyaringkunytjany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mamu nampa 2-ngku ayinayiningku miracle puḻka tjuṯa palyaningi aṉangu tjuṯangku nyakula urulyarantjaku. Paluṟu waṟu puḻka ilkaṟinguṟu mantangka punkantjaku palyaningi aṉangu tjuṯangka miṟang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paluṟu mamu ngaṉmanyitjangka miṟangka kuḻu puḻka tjuṯa palyaningi aṉangu tjuṯa ngunti kurantjikitjangku, kaya aṉangu manta winkitjangku nyakula palumpa mulamularingu, munuya palunya mayatja puḻka-palku kulinu. Ka mamu paluṟu tjananya wituwituṉu mamu-mamu palyantjaku mamu panya ngaṉmanyitja puṟunypa, panya kata kutju tjuḻa puḻkanguṟu pika ngaṟanytjatjanu palyaringkunytjanya, palu puṟunypa. Kaya mulapaṯu palyaṉ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mamu panya nampa 2-ngku ngaalypa ungu mamu-mamu panya tjana palyantjanya, ka mulapaṯu wankaringkula wangkapairingu munu aṉangu kutjupa tjara iluntankunytjikitjangku wangkangi palunya pupakatira waḻkuntja-tjiratj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mamu panya nampa 2-ngku wituwituṉu aṉangu uwankara nampatjara nyinanytjaku. Ka kutjupa tjuṯangku nampa kanyiningi manyirka wakungka, ka kutjupa tjuṯangku nampa kanyiningi ngalyangka. Uwankarangkuya nampa kanyiningi yangupalangku, tjiḻpingku, munu pampangku, mani puḻkatjarangku munu mani kuḻunytjarangku, mayatjaku waṟkaripaingku munu walytja waṟkaripai uwankarangku tjana kuḻu nampa kanyiningi kutjungku kutjung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nampa nyara paluṟu mamu panya palumpa ini ngaṟangi tjanala uwankarangka. Kaya nampa wiyatjarangku puṯu mai munu ulytja kutjupa kutjupa tjuṯa kuḻu payamilaningi, munuya puṯu kutjupa kutjupa tjuṯa tjalamilaningi manikitjang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mu Kutj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mpa nyanga palunya nganalu nintingku kulilku mamu nyanga palumpa nampa? Kutjupangku ninti ngaṟalampa nampa nyanga palunya kantamilala munu kulila! Panya nampa nyanga paluṟu kampa kutjupa ngaṟanyi watiku ini nampa nyangatja 666.]]></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ṉa palulanguṟu nyangu mamu ngalya-pakannyangka uṟu puḻkanguṟu kata 7-tjara munu yuṟuwilya 10-tjara. Ka yuṟuwilyangka kutjungka kutjungka paluṟu kanyiningi puṯuru puṟunypa panya puṯuru mayatjangku kanyilpai, palu puṟunypa, ka ini kura walkatjuṟa wantinytja ngaṟangi kata kutju-kutjungka Godanya anantja-tja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mamu paluṟu puntu ngaya puḻka puṟunypa ngaṟangi, ka palumpa tjina bear puṟunypa ngaṟangi munu tjaa lion puṟunypa ngaṟangi. Ka waṉampingku mamu palunya palumpa kurunitjangka witulyanu ayinayiningku palyantjaku palu puṟunytju. Munu mamu panya palunya wangkangu palumpa tjiyangka nyinara mayatjarira uwankara kanyin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mu paluṟu panya kata tjuṯa, ka kata kutju pika puḻka ngaṟanytjatjanu maḻaku palyaringkunytja ngaṟangi, panya kata pika puḻka nguwanpa ilunytjatjanu maḻaku palyaringkupai palu puṟunypa. Kaya aṉangu manta winkitjangku nyakula urulyaraṉu munuya palunya waṉaningi mayatjariny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ya waṉampi palunya waḻkuningi panya paluṟu mamu panya palunya witulyankunyangka. Munuya mamu palunya kuḻu waḻkuṟa wangkangi, “Aṉangu kutjupa mamu nyanga puṟunypa ngaṟanytja wiya alatjiṯu. Ka kutjupangku palunya pikangku pungkunytjaku wiya ngaṟanyi, panya paluṟu witulya puḻka ngaṟanyi uwankarangka waintariny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waṉampingku wangkangu mamu panya ngaya puntu puṟunytja paluṟu kaṉany-kaṉanytju wangkanytjaku munu Godanya anantjaku, ka Godalu palunya wantingu paluṟu palya palunya anantjaku rawangku piṟa 42-aṟang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mulapaṯu paluṟu Godanya anaṟa warkingi, ngura palumpa munu ngura ilkaṟingka nyinanytja tjuṯa kuḻukuḻ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waṉampingku panya piṟuku wangkangu mamu palunya pika pungkunytjaku Godaku walytja tjuṯa, ka Godalu palunya wantingu paluṟu palya palunya tjananya pungkunytjaku rawangku piṟa 42-aṟangku ka pungkula pungkula paluṟu tjanala waintaringu. Ka waṉampingku piṟuku wangkangu mamu palunya mayatjarira ngura uwankara kanyintjaku aṉangu winki wangka kutjupa wangka kutjupa miṟi kutjupa miṟi kutjupa kuḻu. Ka Godalu piṟuku palunya wantingu paluṟu palya mayatjarinytjaku munu tjananya kanyintjaku.]]></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2026-06-14T08:21:40Z</dcterms:created>
  <dcterms:modified xsi:type="dcterms:W3CDTF">2026-06-14T08:21:40Z</dcterms:modified>
  <dc:title>Bible.com.au: Revelation 13:1-18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