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0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2: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lu waṉampi palunya Michaeltu tjana nguḻutjingaṟa alatjiṯu wiyaṉu, kaya piṟuku ngura ilkaṟingka nyinanytja wiyaringu waṉampinya tja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anya Michaeltu tjana waṉampi palunya uṟilta waṉingu. Waṉampi paluṟu panya liru ngaṉmanyitja ini panya Satannga munu ini kutjupa Mamunya, panya aṉangu manta winkitja ngunti kuralpainya. Panya palunya waṉingu mantakutu angelpa kura palunya waṉalpai tjuṯa kuḻ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ṉa kulinu wangka puḻka ilkaṟinguṟu wangkanyangka nyanga alatji,“Kuwari nyanga Godalu aṉangu tjuṯa wankaṟunu panya paluṟu ilkaṟinguṟu mamu palunya waṉingu nyara nganampa kuṯa kangkuṟu tjuṯa ngukaṟa wangkanytjanya. Paluṟu Godala miṟangka tjananya tiṯutjarangku ngukaṟa wangkapai kaḻaḻa mungangka. Palu kuwari Godalu palunya waṉingu alatjiṯu witulya puḻkangku.Uwa, Godanya mayatja puḻka alatjiṯu nyinanyi, ka palumpa katja Wankaṟunkupainya panya kuwari kuṉpu puḻkaringkula mayatja puḻkaṯu nyinany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ganampa kuṯapiti kangkuṟupiti uwankara mamu Satanta waintaringu. Nyaanguṟu puṯa tjananya mamungku puṯulinangi? Lamalama ngalkilarira milkaḻi tjutintjanguṟuya waintaringu ka tjananya puṯulinu. Munuya tjukurpa nyanga palunya kuḻu tjukaṟurungku wangkara tjana waintaringu, kaya tjananya kutjupa tjuṯangku iluntankunytjikitjangku kukanymanangi, palu paluṟu tjanaya kuliṟa kurunpa nguḻuringkunytja wiya rapa ngaṟangi ilunytjikitja munuya uwankara pikatjararingkula ilungi tjana pungkunyangk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lulanguṟuya ilkaṟingka nyinanytja tjuṯa pukuḻari! Palu ngaḻṯutjara nyura mantangka nyinapai tjuṯa, uṟungka nyinapai tjuṯa kuḻu, panya Satannga nyuralakutu ukalingu nyurampa mirpaṉpa mulapa panya paluṟu ninti taimi nyara palumpa muṯuringkunyangka.”Alatjiṉa kulinu ilkaṟinguṟu wangkanyangk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waṉampi panya paluṟu kulinu, “Uwa, palyaṉi nyura mantakutu waṉingu.” Munu paluṟu kulinu minyma panya tjitji nyiṯayira kanyintjanya nguḻuṟa waṯaparantjikitjang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kutjupangku minyma panya palunya waḻawuru puḻkaku nyaḻpi kutjara ungu paluṟu parpakaṟa wirtjapakantjaku waṉampingka-tawara ngura panya pilakutu panya Godalu palumpa palyantjitjakutu. Ka nyara palulaya mai ungkula palunya aṯunymaṟa kanyiningi kuḻi panya kutjara kutjara waṉampi palula-tawar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 palulanguṟu waṉampi paluṟu kapi uṟu puḻkanya walatjunu minyma panya palunya katira ma-waṉinytja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alu Godalu manta aḻaṉu uṟu ngaṯalpaṯu kaṟulukatinytjaku, ka minyma panya paluṟu wankaring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palulanguṟu waṉampi panya paluṟu puḻkaṟa mirpaṉaringu munu pika anu minyma panya palumpa katjapitiku munu uṉṯalpitiku panya Godaku walytja tjuṯaku, panya paluṟu tjana Godala wangaṉarangku kulilpai munuya tjukurpa Jesulu wangkanytja uwankara tjukaṟurungku kulilpai.Ka waṉampi paluṟu uṟu puḻkangka kantilytja ngaṟang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inyma Kutju Munu Waṉampi Puṟunyp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palulanguṟu kutjupa kutjupa ayinayini puḻka utiringu ilkaṟingka. Kaṉa urulyaraṟa nyangangi minyma ilkaṟingka nyinanyangka, ka tiṟitja palumpa tjiṟirpi puṟunypa ngaṟangi, ka palula tjinangka tjaṟu ngaṟangi kiṉaṟa, ka paluṟu katangka kanyiningi puṯuru mayatjitja kililpi 12-tjar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inyma paluṟu mukala nyinangi munu iṯi waṯalpi wirkankunyangka kaarngaṟanyangka mirara ulang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ṉa piṟuku nyangu kutjupa kutjupa ilkaṟingka utiringkunyangka waṉampi rituwana puṟunypa puḻka mulapa kata 7-tjara munu yuṟuwilya 10-tjara munu kata kutju-kutjungka kanyiningi puṯuru puṟunypa 7, panya puṯuru mayatjangku kanyilpai, palu puṟunyp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unu waṉampi paluṟu wipungku kililpi kutjupa tjara uritjingaṟa ilkaṟinguṟu waṉingu mantakutu munu paluṟu minyma panya palula kuranyurira ngaṟangi tjitji palumpa wirkankunyangka ngalkunytjikit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palulanguṟu minyma paluṟu iṯi nyiṯayira kanyinu, panya paluṟu ngula puḻkaringkula mayatjarira manta winki kuṉpungku kanyintjaku. Palu tjitji palunya mantangkarinyangka kutjupangku waṉampingka-tawara tjulyaṟa katingu Godalakutu palumpa tjiya wiṟukut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minyma paluṟu iṯi palumpa tjulyaṟa katinyangka pilakutu wirtjapakaṉu ngura panya Godalu palumpa palyantjitjakutu, ka palunya aṯunymankuku tjiṉṯu 1,260 ngura nyara palul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palulanguṟu ilkaṟingka pika puḻka ngaṟangi. Angelpa ini Michaelnga palumpa angelpa tjuṯatjara pikaringangi waṉampiku panya munu palumpa angelpa kura tjuṯaku kuḻu.]]></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2026-06-09T23:13:05Z</dcterms:created>
  <dcterms:modified xsi:type="dcterms:W3CDTF">2026-06-09T23:13:05Z</dcterms:modified>
  <dc:title>Bible.com.au: Revelation 12:1-17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