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ula miri ngariku iwarangka tawunu puḻkala, ngura panya pulampa mayatja puṉu kaṯakutjarangka utitjunkunytjitjangka. Kala tawunu nyanga palunya kuliṟa ngura kutjupa kutjara kulilpai ini Tjatamanya munta ngura kutjupa ini Itjipitanya, panya ngura nyara palula pulalaya palu puṟunypaṯu kura nyinangi aṉangu tjuṯ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ya aṉangu uwankarangku ngura uwankaranguṟu nyakuku pulanya iwarangka miri ngarinyangka munuya pulampa puḻkaṟa pukuḻariku Godaku waṟkaripai nyanga kutjara ilunyangka, panya paluṟu pula pika kura kutjupa kutjupa tjuṯa tjanala wirkankunytjaku palyaningi manta aḻa lipingka. Munuya tjuṉutjunkunytja wiyangku wantiku pulanya uṟilta ngarinytjaku tjiṉṯu maṉkurpa, kaya uwankarangku nyakuku munuya pukuḻarira mai kuka puḻka ngalkulku munuyanku pukuḻṯu ngaparku ungkuku ulytja tjuṯa, kutjupa kutjupa tjuṯa kuḻ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tjiṉṯu maṉkurarinyangka maḻangka Godalu pulanya wankaṉu ngaalypa ungkula ka pula pakaṟa ngaṟangu. Kaya aṉangu kutjupa tjuṯangku palunya pulanya pakannyangka nyakula puḻkaṟa alatjiṯu nguḻu-nguḻur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ngkatjara paluṟu pula wangka puḻka kulinu ilkaṟinguṟu aḻṯinyangka nyanga alatji, “Ngalya-pitja pula nyangaku!” Kaya palumpa pulampa mirpaṉtju tjuṯangku nyangu pula ilkaṟi katu ankunyangka ngangkaḻi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anta puḻkaṟa urira kaṯa-kaṯakatingu, ka waḻi tjuṯa aapa piḻukatingu, ka aṉangu tjuṯa mulapa ilungu nampa nyangatja 7,000. Ka aṉangu kutjupa tjuṯa wankaringkula puḻkaṟa alatjiṯu nguḻu-nguḻuringu munuya wangkangu, “Mulapa Godanya ilkaṟingka witulya puḻka nyina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pika kura nyanga paluṟu nampa 2 ngaṟala wiyaringu. Palu pika maḻatja kura kutjupa nampa 3 kuwari nguwanpa piṟuku utiringanyi.Tuṟampata Nampa 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lulanguṟu panya angelpa nampa 7-tu palumpa tuṟampata puuṟa wangkatjingaṉu, ka ilkaṟingka wangka tjuṯa puṟunypa puḻkaṟa wangkangi nyanga alatji,“Kuwari Mayatja Godalu pula Jesulu Christalu witulya puḻkangku manta winki nyanga mayatjarira kanyilku tiṯutjar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Kaya tjiḻpi panya 24 tjiyangka Godala kuranyu nyinapai tjuṯa pakaṉu, munuya waṯungaṟakatira Godanya puḻkaṟa waḻkuningi, alatji wangkara,“Mayatja God! Nyuntun mulapa tiṯutjara nyinapainyamunun puḻka mulapa ngaṟanyi uwankarangka waintarinytja.Kala pukuḻarira nyuntunya rawangku mirawaṉinyi,panya nyuntu witulya puḻka mulapa nyinanyi munun manta winki mayatjangku kanyini,ka kuwari Satantu tjana nyuntumpa mirpaṉtju tjuṯangku nyuntunya puṯu alatjiṯu wiyal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kutjupa tjuṯangku panya nyuntunya wantipai tjuṯangku puḻkaṟa nyuntumpa mirpaṉarira kuraringu,panya taimi nyuntumpa wirkanu munu ngaṟanyi nyuntu tjanampa mirpaṉarinytjakumunu miri uwankara pakaltjingaṟa tjukaṟurungku wangkara tjarantjaku.Ka tjiṉṯu nyuntumpa kuwari wirkanu munu ngaṟanyi nyuntu tjananya wiṟu ungkunytjaku nyuntumpa tjukurtjara tjuṯa.Munun nyuntumpa walytja tjuṯa kuḻu tjananya kutju-kutju ungkuku, aṉangu puḻka tjuṯa, tjukutjuku tjuṯa kuḻukuḻu uwankara nyuntunya waḻkulpai tjuṯa.Ka kuwari nyuntumpa taimi ngaṟanyi nyuntu aṉangu kura tjuṯa tjananya ngapartji pungkula wiyantjaku,panya tjana manta winkingka aṉangu kutjupa tjuṯa iluntanangi.”Alatjiya tjiḻpi tjuṯangku wangkangi God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Godaku timpula ilkaṟingka aḻaringu. Ka pakutja panya miḻmiḻpa paluṟu kalkuntjitja utiringu. Ka wanangaṟa pinpangi munu kapi tuu winki rurkuningi, kunaṯa puḻka kuḻu punkaningi, ka manta urira kaṯa-kaṯakat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ku Wangkatjara Kutj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languṟuṉi puṉu kuḻaṯa puṟunypa ungu tjunkula mitjuṟamilalpai munuṉi ungkula wangkangu, “Ma-pitjala Godaku timpulangka puṉu pala palunya tjunkula waṉaṟa mitjuṟamilala, munu palu puṟunypaṯu pitjilpa panya kampara paṉṯi wiṟu pakalpainya mitjuṟamilala. Munu aṉangu tjuṯa pala timpulangka unngu ngaṟala Godanya waḻkunnyangka nyakula tjananya kantamil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yaata uṟilitja mitjuṟamilantja wiyangku wantima munu timpula yaata unngutja kutju mitjuṟamilala. Panya yaata uṟilitja nyara palunya ngayulu ngura kutjupitja tjuṯa ungkuku, kaya kantuṟa kuraṟa pungkuku yaata palunya ngura miḻmiḻpa Jerusalemanya kuḻu. Alatjiya rawangku kuraṟa pungkuku piṟa 42-aṟ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ṉa wati wangkatjara kutjara witulyankuku munuṉa pulanya iyalku Godaku tjukurpa aṉangu tjuṯangka wangkanytjaku. Ka pula tjukurpa tjituṟu-tjituṟu para-tjakultjunkuku rawangku piṟa 42-aṟangku. Munu pula mantara walyku-walykungka tjarpara para-ngaṟaku aṉangu tjuṯangku nyakula kulintjaku tjukurpa tjituṟu-tjituṟu tjuṯa wangka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wati nyanga paluṟu pula panya puṉu alipa kutjara puṟunypa munu lampa tili kutjara puṟunypa ngaṟaku. Panya alipa kutjara lampa kutjara kuḻu tjungu Godala kuranyu ngaṟapai, manta winkiku Mayatjangka, palu puṟunypa wati paluṟu pula Godala miṟangka ngaṟa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tjinguṟu kutjupa tjuṯangku wati palunya pulanya pungkula pikatjarannyangka pulampa tjaanguṟu waṟu tili pakalku munu tjananya uwankara wiyalku pulampa panya mirpaṉtju tjuṯa. Nyanga alatji paluṟu pula iluntankuku kutjupangku pulanya iluntankunytjikitjangku kulin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Godalu pulanya witulyankuku mina ilkaṟitja markuntjaku, ka minangku puyintja wiya alatjiṯu ngaṟaku pula Godaku tjukurpa para-tjakultjunkunyangka piṟa nyara 42-aṟangku. Munu Godalu piṟuku pulanya witulyankuku mina aṉangungku tjikilpai uwankara kurantjaku kampa kutjuparira milkaḻirinytjaku. Munu piṟuku pulanya witulyankuku pika kura kutjupa kutjupa tjuṯa wirkankunytjaku aṉangu tjuṯangka tjana nyakula kulintjaku manta aḻa lipingka. Alatji Godalu pulanya wangkangu, “Nyupali mukuringkula tjuṯa-aṟangku pika kura kutjupa kutjupa tjuṯa mulapa utila mantangka p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ula Godaku tjukurpa piṟa panya 42-aṟangku para-tjakultjunkuku, ka nyanga palula maḻangka piṯi puḻkanguṟu ngaṯi unngunguṟu mamu puḻka pakalku munu pulanya pika-pikalku. Munu palumpa pulampa pikaringkula pulanya iluntankuku.]]></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2026-05-20T17:33:49Z</dcterms:created>
  <dcterms:modified xsi:type="dcterms:W3CDTF">2026-05-20T17:33:49Z</dcterms:modified>
  <dc:title>Bible.com.au: Revelation 11:1-19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