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a ankula tjapinu angelpa panya palula ngayunya nyiri palunya ungkunytjaku. Kaṉi paluṟu wangkangu, “Mantjila munu ngalkula! Munun kulilku tjuratja puṟunypa mayu wiṟunya, palu kuuḻtjuṟan kanta tjuni kamp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nyiri palunya mantjiṟa ngalkula mulapaṯu kuliningi, “Nyangatja tjuratja puṟunypa ngaṟanyi mayu wiṟunya mulapa.” Munuṉatju kuuḻtjunkunytjatjanu mulapaṯu tjuni pikatjar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i nyanga palula maḻangka wangkangu, “Piṟuku tjakultjura aṉangu tjuṯangka Godaku tjukurpa panya nyaa wirkankuku nyanganguṟu ngula nyanga palula maḻangka. Aṉangu tjuṯangka tjakultjura ngura winkingka wangka kutjupa kutjupangka, miṟi kutjupa kutjupangka kuḻu, munu mayatja puḻka tjuṯangka kuḻu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Nyiri Kuḻunypatj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angelpa puḻkanya ilkaṟinguṟu ukalingkunyangka. Angelpa nyara paluṟu ngangkaḻingka tjutuntja ngaṟangi mantaratjara puṟunypa, ka tjutiṟangu palula katangka ngaṟangi. Ka paluṟu yunpangku irnyaningi alatjiṯu, panya tjiṉṯungku irnyantja puṟunytju, ka tjaḻpa paluṟu waṟu tili puṟunypa irnyaṟa ngaṟ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kanyiningi nyiri rulumapi kuḻunypa ngaṉmanytju aḻantja. Munu paluṟu tjina wakungku paḻtjuṉu uṟu puḻkangka munu tjina tjampungku paḻtjuṉu mant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uḻkaṟa mirangu panya lion puḻka ngaurmankupai, palu puṟunypa. Ka paluṟu mirara wiyaringkunyangka ilkaṟinguṟu ngalya-aluṉu kapi puḻka tuuntja puṟunytju 7-aṟ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 alunnyangka kuliṟa wangka palumpa nguwanpa walkatjunu nyiringka. Palu piṟukuṉa kulinu wangka kutjupa ilkaṟinguṟu wangkanyangka, “Nyanga 7-aṟangku tuuṟa wangkanytja kumpilpa kanyinma walkatjunkunytja wiyangku!” Kaṉa mulapaṯu wan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angelpa panya paluṟu maṟa waku ilkaṟikutu katuṉu tjukaṟurungku wangka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aluṟu wangkangu,“Kulila! Mayatja Godanya tiṯutjara nyinapai wiyaringkunytja wiya alatjiṯu. Paluṟu manta, ilkaṟi, uṟu munu aṉangu, kuka, kutjupa kutjupa uwankara kuḻu paluṉu. Kaṉa palula miṟangka kuwari tjukaṟurungku wangkanyi nyanga alatji, ‘Godalu kalkuntja kuwari nyanga utiringanyi. Panya Godalu nyaa palyantjikitjangku iriti kulinu, munu kumpilpa kanyiningi wangkara utintja wiyangku. Munu palumpa wangkatjara tjuṯangka ngula utintjikitjangku kutju kalkuṉu. Ka kuwari nyanga angelpa nampa 7-tu palumpa tuṟampata puuṟa wangkatjingannyangka uwankara alatjiṯu Godalu kalkuntja utiringkuku.’ ”Alatji angelpa panya puḻkangku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palulanguṟu piṟuku kulinu wangka panyatja, panya ilkaṟinguṟu wangkangi. Alatjiṉi wangkangu, “Ankula mantjila nyiri panya ngaṉmanytju aḻantja nyara angeltu kanyini, paluny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2026-06-28T12:01:29Z</dcterms:created>
  <dcterms:modified xsi:type="dcterms:W3CDTF">2026-06-28T12:01:29Z</dcterms:modified>
  <dc:title>Bible.com.au: Revelation 10:1-11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