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193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ulu Johnnga, nyurampa panya walytja, panya nyuntu nganaṉa Jesuku walytja tjuṯa nyinanyi. Ka panya Godanya wantipai tjuṯangku nyuranya kuralpai, palu puṟunypaṉiya ngayunya kuḻu kuralpai, panya nganaṉa Jesuku walytjaringkunyangka. Palu tjana ngayunya alatji kurannyangka ngayulu tungun-tunguntu rapangku Jesunya waṉaningi nyura puṟunytju. Kaṉiya palulanguṟu witiṉu munuṉiya katira tjunu manta tjukutjukungka uṟu puḻkangka nguṟurpa ngura ini Patamatjala. Panya ngayulu Godaku tjukurpa ngura tjuṯangka para-ngaṟala wangkangi, tjukurpa panya Jesunyatjara. Kaṉiya nyara palulanguṟu ngayunya ngura nyanga palula katira wantikatin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ṉa manta nyanga palula nyinangi rawa alatjiṯu, ka Mayatjaku tjiṟirpi ngaṟanyangka Kurunpa Miḻmiḻṯu ngayunya witulya puḻkangku nintiningi. Kaṉa palulanguṟu tjaṉangka wangka kulinu puḻkaṟa wangkanyangka, panya tuṟampata wangkatjingalpai, palu puṟunypaṉa wangkakulin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atjiṉi wangkangu, “Nyuntu kuwari nyanga kutjupa kutjupa tjuṯa nyanganyi, munun nyakunytjatjanungku nyiringka walkatjura munu iyala Jesuku walytja tjuṯakutu ngura nyara kutjupa tjuṯangka nyinanytja tjuṯakutu ini ngura nyangankutu Ipitjalakutu, Muunalakutu, Puukamalakutu, Tjayatiṟalakutu, Tjaatitjalakutu, Pila-talpiyalakutu, munu Layatiyalakutu.” Alatjiṉi wangka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ṉa kulintjatjanungku kulinu, “Nganaluṉi nyangatja wangkanyi?” Munuṉa pinkuraraṟa nyangu puṉu panya tili katuṟa kanyilpai 7 ngaṟanyangka. Puṉu panya paluṟu tjana gold-nguṟu palyan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lula tjanala nguṟurpa ngaṟangi wati puṟunypa mantara waṟatjara munu paluṟu piḻpirwanungku nanpa puṟunypa karpiṟa kanyiningi gold-nguṟu palyan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aluṟu mangka piṟanpa mulapa tili puḻka puṟunypa irnyaningi ngangkaḻi puṟunypa, munu paluṟu kuṟu waṟu tili puṟunypa irnya-irnyani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paluṟu tjina irnyaningi, panya ayana waṟungka tjunkunyangka waṟu tili winki irnyalpai, palu puṟunypa. Kaṉa palunya wangka kulinu kapi uṟu waḻa rurkuntja puṟunyp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aluṟu maṟa wakungku kililpi 7 kanyiningi. Munu tjaangku tjuḻa waṟa iṟi kampa kutjara kanyiningi. Ka yunpa paluṟu pitalytji puḻkangku irnyaningi, panya tjiṟirpingku kaḻaḻa irnyalpai, palu puṟunyp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ṉa palunya nyakula punkaṟa ngaringi palula tjinangka miri ilunytja puṟunypa. Kaṉi maṟa wakunguṟu pampuṟa wangkangu, “Nguḻuringkuwiya rapariwa. Ngayuluṉa ngaṉmanyitja mulapa uwankara wiyangkalpi nyinanytjanya, munuṉa tiṯutjara mulapa nyinanyi panya manta ilkaṟi wiyaringkunyangkaṉa ngayulu nyinaku alatjiṯu wiyaringkuwi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yuluṉa Wanka Nyinapainya. Ngayulu ilungu palu kuwariṉa wanka tiṯutjara nyinanyi wiyaringkunytja wiya alatjiṯu. Ngayulu mayatja puḻkangku ngurkantaṟa wangkapai ilunytjaku munuṉa ngayulu ngurkantankupai ngananya miriku ngurakutu anku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tu Ngaṉmanytju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John, nyuntu kuwari nyakunytjatjanungku nyiringka walkatjura panya ngayulu nyuntunya nintintja uwankara. Panya ngayulu kuwari nyuntunya nintini kuwari kuranyitja nyaaringanyi munu piṟuku ngula maḻatja nyaaringkuku. Ka nyuntu nyanganpa uwankara nyakunytjatjanungku nyiringka walkatju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uwarin nyanganyi kililpi nyanga 7 ngayulu maṟa wakungku kanyinnyangka, munun piṟuku nyanganyi puṉu nyanga tili katuṟa kanyilpai 7 ngayula para-ngaṟala aṟintankunyangka. Palu nyanga tjana nyaa nintini kililpi, tili kanyilpai 7-tu kuḻu? Wiya, nyanga alatjiya nintini. Kililpi 7-tu nintini angelpa 7 panya paluṟu tjana kanyilpai Godaku walytja tjuṯa ngura nyara 7-ta nyinanytja tjuṯa. Ka tili kanyilpai 7-tu nintini Godaku walytja tjuṯa tawunu nyara 7-ta nyinanytja tjuṯa.” Panya nyanga alatjiṉi Jesulu kuwari nintining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linmaya Jesuku walytja tjuṯangku! Panya ngayuluṉa Johnnga, Jesuku Christaku waṟkaripai, munuṉa tjukurpa nyangatja kuwari nyurampa walkatjunanyi Jesulu ngayunya nintinnyangka. Panya Godalu palula utiṟa tjakultjunu kuwari nguwanpa nyaaringkuku nyanga palula maḻangka. Munu paluṟu angelpa wituṟa iyaṉu ngayulakutu aṟa nyanga palunya ngayula wirkaṟa wangkara nintintjaku. Kaṉa nintiringkula kuwari nyanga nyurampa ngapartji walkatjunanyi uwankara ngayulu nyakunytjatjanungku kulintjatjanungku, panya Godanya mukuringanyi nyura kuḻu kulintjaku tjukurpa nyanga kuwari nguwanpa nyaaringkunytjanya. Nyangatjaṉa tjukurpa Godalanguṟu nyurala tjakultjunanyi, Jesulu Christalu kuḻu wangkany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nyura tjukurpa nyanga palunya nyakula kulinnyangka nyuranya Godalu pukuḻmankuku. Ka nyura tjukurpa nyangatja wangaṉarangku kuliṟampa palya alatjiṯu nyinaku. Panya aṟa uwankara nyanga ngayulu nyakula nintiringkunytjanya kuwari nguwanpa utiringku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wa, kaṉa ngayulu lita nyangatja kuwari nyuralakutu ma-iyaṉi Godaku walytja tjuṯakutu manta pala Aitjala nyinanytja tjuṯakutu, panya nyura tawunu 7-ta nyinanyi munu nyura church walytja walytjangka tjunguringkupai Godanya waḻkuntjikitja. Ka Godalu nyuranya pukuḻtjungku kanyinma munu kurunpa pukuḻpa nyinanytjaku palyanma. Paluṟu panya kuwaripatjara mulapa nyinanytjatjanu kuwari nyanga nyinanyiṯu munu paluṟu panya ngula pitjanyi. Godanya panya mayatja puḻka nyinanyi tjiya wiṟungka. Ka panya palumpa Kurunpa 7 ngaṟanyi palula kuranyu. Nyanga paluṟu tjana kuḻu nyuranya pukuḻtjungku kanyinma pukuḻpa mulapa nyina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 puṟunytjuṯu Jesulu Christalu kuḻu nyuranya pukuḻmaṟa kanyinma. Paluṟu panya mantakutu pitjala palumpa mamaku tjukurpa tungun-tunguntu wangkangi munu panya ilungu. Ka panya Mamalu palunya-waraṟa pakaltjingaṉu munu palulanguṟu nganaṉanyalpi ilunyangka palu puṟunytjuṯu pakaltjingalku. Ka Jesunya mayatja puḻka mulapa nyinanyi mayatja mantatja uwankarangka waintarira.Panya paluṟu-maṉṯu nganampa puḻkaṟa mukuringkupai, ka panya nganaṉanya kura palyantjitjanguṟu pungkunytjaku ngaṟangi palu paluṟu nganaṉanya kura nyinanyangka nyakula ngalkilpa ilungu nganaṉa kaṟalyarira wankaṟu nyina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palulanguṟu paluṟu nganaṉanya walytjanmanu Godala wangaṉarangku kulintjaku, munu paluṟu nganaṉanya tjukurtjara tjuṯa tjunu Godaku palumpa Mamaku nganaṉa aṉangu watarkitja tjuṯangka Tjukurpa Palya tjakultjunkunytjaku tjana ngapartji kuliṟa Jesuku walytjaringkunytjaku. Uwa, Jesunya panya wiṟu mulapa pitalytji puḻka witulya puḻkanya nyinanyi, kala uti palunya tiṯutjarangku mirawaṉima. Uwa, mulapala uti palunya kutju waḻkun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yawaya! Jesunya ngula ngangkaḻingka maḻaku pitjaku, kala aṉangu winkingku nyakuku, munu puṉu kaṯakutjarangkaya wakaṟa utitjunkunytjalu tjana kuḻu nyakuku. Munuya palunya nyakula aṉangu uwankara puḻkaṟa tjituṟu-tjituṟurira ulaku. Uwa, mulapa nyanga alatjiri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Mayatja Godalu nyanga alatji wangkanyi, “Panya ngayulu kuwaripatjara mulapa uwankara wiyangka nyinanytjanya, munuṉa kuwari paluṟuṯu nyinanyi tiṯutjara, munuṉa uwankara wiyaringkunyangka ngayulu nyinaku alatjiṯu paluṟuṯu. Munu panyaṉa ngula pitjaku paluṟuṯu.” Alatji Godalu paluṟunku wangkanyi witulya puḻkangku.Jesulu Wangkanytja Palumpa Walytja Tjuṯangka Manta Panya Aitjala Nyinanytja Tjuṯangka]]></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2026-05-26T13:44:34Z</dcterms:created>
  <dcterms:modified xsi:type="dcterms:W3CDTF">2026-05-26T13:44:34Z</dcterms:modified>
  <dc:title>Bible.com.au: Revelation 1:1-20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