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92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2026-06-28T13:23:15Z</dcterms:created>
  <dcterms:modified xsi:type="dcterms:W3CDTF">2026-06-28T13:23:15Z</dcterms:modified>
  <dc:title>Bible.com.au: Proverbs 31:1-31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