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4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lila! Mayatja Godalu nyuntunya tjitji puṟunypa tjukaṟurulpai palulawanu nyinanytjaku, kan uti palula wangaṉarangku kulinma panya paluṟu nyuntunya ngunti palyannyangka pailpai. Uti nyuntu kuranguṟu painnyangka kuliṟa tjituṟu-tjituṟurinytja wiyangku wanti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nya paluṟu puḻkaṟa mukuringkupai palumpa katja uṉṯalpa tjuṯaku, munu pala palulanguṟu tjananya tjukaṟurulpai munu kuraringkunyangka tjananya pungkupa tjana tjukaṟuru nyinanytja-tjiratjangk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2026-05-24T18:26:57Z</dcterms:created>
  <dcterms:modified xsi:type="dcterms:W3CDTF">2026-05-24T18:26:57Z</dcterms:modified>
  <dc:title>Bible.com.au: Proverbs 3:1-35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