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02050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27:1-2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ITJ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3">
  <a:themeElements>
    <a:clrScheme name="Theme9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2026-09-21T15:23:55Z</dcterms:created>
  <dcterms:modified xsi:type="dcterms:W3CDTF">2026-09-21T15:23:55Z</dcterms:modified>
  <dc:title>Bible.com.au: Proverbs 27:1-27 (PITJ)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