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64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2026-05-30T19:42:50Z</dcterms:created>
  <dcterms:modified xsi:type="dcterms:W3CDTF">2026-05-30T19:42:50Z</dcterms:modified>
  <dc:title>Bible.com.au: Proverbs 27:1-27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