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281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2026-09-15T22:37:25Z</dcterms:created>
  <dcterms:modified xsi:type="dcterms:W3CDTF">2026-09-15T22:37:25Z</dcterms:modified>
  <dc:title>Bible.com.au: Proverbs 25:1-28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