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485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2026-11-04T22:45:03Z</dcterms:created>
  <dcterms:modified xsi:type="dcterms:W3CDTF">2026-11-04T22:45:03Z</dcterms:modified>
  <dc:title>Bible.com.au: Proverbs 24:1-34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