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urkaṟangkuya kuliṟa nintiringama kutjupangku nyuranya wangkara nintin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tarkurinytja wiyangkuya tjitji nyurampa rawangku tjukaṟurunma tjana kurannyangkampa. Munuya tjananya pungkula nintinma panya paluṟu tjana pungkunyangka ilunytja wiya nintiringkuku kuliṟa, “Munta-uwa, nganaṉanya tjukaṟuruṉ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tiya nyurampa mama tjuṯangka wangaṉarangku kulinma. Tjinguṟu nyura tjanala wiyangkampa nyinanytja wiya ngaṟama. Munuyanku ngunytju tjuṯa kuḻu pamparingkunyangka aṯunymaṟa kanyinma wantinytja wiy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urkaṟangkuya kulinma, panya aṉangu kutjupa tjuṯa puḻkaṟa rawa waṟkaripai mani puḻka mantjintjikitja. Palu nyura pina aḻangku kuliṟa alatji palyantja wiyangku wantima, panya nyura mani puḻka mantjinnyangka mani pala paluṟu mapalku wiyaringkupai, panya waḻawuru mapalku parpakaṟa ankupai, palu puṟuny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2026-05-24T18:27:31Z</dcterms:created>
  <dcterms:modified xsi:type="dcterms:W3CDTF">2026-05-24T18:27:31Z</dcterms:modified>
  <dc:title>Bible.com.au: Proverbs 23:1-35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