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634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-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ti nyura maḻpa mularku mukuringama munu aṉangu mirpaṉtju maḻpa palyantja wiyangku wantima nyura palu puṟunyarinytjaku-tawara. Tjinguṟu nyura palula tjunguringkula palu puṟunyariku munu nyura aṉangu tjuṯaku puṯu kalypa nyinaku, ka palulanguṟu kura tiṯutjara nyurala ngaṟakatim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jitjiyanku kuḻunypalpi wiṟuṟa nintinma palyanyku nyinanytjaku, ka paluṟu tjana ngula puḻkaringkula kulilku panya palunya tjananya nyura tjukutjukulpi nintintjitja munuya wiṟuṟalta nyinaku tiṯutjar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2026-05-24T18:27:02Z</dcterms:created>
  <dcterms:modified xsi:type="dcterms:W3CDTF">2026-05-24T18:27:02Z</dcterms:modified>
  <dc:title>Bible.com.au: Proverbs 22:1-29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