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6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ura tjinguṟu ngaḻṯutjara tjuṯa alpamilantja wiyangku wantinyi tjana mukuringkula ngatjinnyangka, ka palu puṟunypaṯu ngula nyura mukuringkula ngatjinnyangka tjana ngapartji nyurampa ngaḻṯuringkunytja wiyangkuṯu wantik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2026-09-17T15:52:30Z</dcterms:created>
  <dcterms:modified xsi:type="dcterms:W3CDTF">2026-09-17T15:52:30Z</dcterms:modified>
  <dc:title>Bible.com.au: Proverbs 21:1-31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