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66352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1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J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yura tjinguṟu ngaḻṯutjara tjuṯa alpamilantja wiyangku wantinyi tjana mukuringkula ngatjinnyangka, ka palu puṟunypaṯu ngula nyura mukuringkula ngatjinnyangka tjana ngapartji nyurampa ngaḻṯuringkunytja wiyangkuṯu wantiku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8">
  <a:themeElements>
    <a:clrScheme name="Theme2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2026-05-24T18:27:30Z</dcterms:created>
  <dcterms:modified xsi:type="dcterms:W3CDTF">2026-05-24T18:27:30Z</dcterms:modified>
  <dc:title>Bible.com.au: Proverbs 21:1-31 (PITJ)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