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0: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nyura waṟka wiya rawa kunkunpa ngarira paḻtjatjiratjariku. Palu nyura kunkunpa wiyangku waṟka kutjupa kutjupa tjuṯa palyaṟampa mani mantjiṟa mai puḻkatjara nyinaku paḻtja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ṉangu wama tjikiṟa taṟangkarira kawakawaringkupai munu puḻkaṟa mirpaṉarira aṉangu tjuṯa kuralpai alatjiṯu. Kaya palula-tawara wama tjikiṟa taṟangkariwiyangku wantima aṉangu kutjupa tjuṯa tjituṟu-tjituṟurinytjaku-taw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ṉangu tjuṯangkuya wangkapai, “Ngayuku mulamulariwa panya ngaylu kalkuntjatjanungku palyalpai alatjiṯu.” Palu alatji wangkanyangkaya kuliṟa mapalku mulamularingkuwiyangku wantima, panya tjana unytjungku kutju wangkapai mulamulangku wiya, palu aṉangu maṉkurtu kutju kalkuntjatjaungku tjukaṟurungku paly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2026-06-09T23:09:48Z</dcterms:created>
  <dcterms:modified xsi:type="dcterms:W3CDTF">2026-06-09T23:09:48Z</dcterms:modified>
  <dc:title>Bible.com.au: Proverbs 20:1-30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