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2026-05-20T17:31:56Z</dcterms:created>
  <dcterms:modified xsi:type="dcterms:W3CDTF">2026-05-20T17:31:56Z</dcterms:modified>
  <dc:title>Bible.com.au: Proverbs 2:1-22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