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485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jitji tjuṯaya kura palyannyangka nyakula wangkara tjukaṟurunma paluṟu tjana nintiringkula palya nyinanytjaku. Palu nyura tjukaṟuruntja wiyangku wantirampa nyura alatjiṯu tjananya wantir'iyaṉi tjana puṯu kuliṟa ma-kuraringkunytjaku munu ilunytjak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2026-06-28T07:37:20Z</dcterms:created>
  <dcterms:modified xsi:type="dcterms:W3CDTF">2026-06-28T07:37:20Z</dcterms:modified>
  <dc:title>Bible.com.au: Proverbs 19:1-29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