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770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7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J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2026-07-27T13:59:10Z</dcterms:created>
  <dcterms:modified xsi:type="dcterms:W3CDTF">2026-07-27T13:59:10Z</dcterms:modified>
  <dc:title>Bible.com.au: Proverbs 17:1-28 (PITJ)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