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presProps" Target="presProps.xml"/>
  <Relationship Id="rId39" Type="http://schemas.openxmlformats.org/officeDocument/2006/relationships/viewProps" Target="viewProps.xml"/>
  <Relationship Id="rId4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66431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5:1-3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TJ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8">
  <a:themeElements>
    <a:clrScheme name="Theme3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2026-06-28T12:00:37Z</dcterms:created>
  <dcterms:modified xsi:type="dcterms:W3CDTF">2026-06-28T12:00:37Z</dcterms:modified>
  <dc:title>Bible.com.au: Proverbs 15:1-33 (PITJ)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