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4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2026-09-16T03:18:46Z</dcterms:created>
  <dcterms:modified xsi:type="dcterms:W3CDTF">2026-09-16T03:18:46Z</dcterms:modified>
  <dc:title>Bible.com.au: Proverbs 13:1-25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