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20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jinguṟu kutjupangku nyuranya wangkara tjukaṟurunnyangka kulintjatjanu nyura ninti puḻka nyinama, palu tjinguṟu nyura kulintja wiyangku wantirampa kawakawa alatjiṯu nyinak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2026-11-03T11:17:08Z</dcterms:created>
  <dcterms:modified xsi:type="dcterms:W3CDTF">2026-11-03T11:17:08Z</dcterms:modified>
  <dc:title>Bible.com.au: Proverbs 12:1-28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