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jinguṟu kutjupangku nyuranya wangkara tjukaṟurunnyangka kulintjatjanu nyura ninti puḻka nyinama, palu tjinguṟu nyura kulintja wiyangku wantirampa kawakawa alatjiṯu nyinak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12:1-28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