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ura aṉangu kutjupangka kutjupa kutjupa ngunti tjalamilannyangka Godanya puḻkaṟa mirpaṉaripai, palu paluṟu pukuḻaripai nyura tjukaṟurungku tjalamilannyangka mani nampa ngunti katuntja wiyangk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2026-06-09T23:09:45Z</dcterms:created>
  <dcterms:modified xsi:type="dcterms:W3CDTF">2026-06-09T23:09:45Z</dcterms:modified>
  <dc:title>Bible.com.au: Proverbs 11:1-31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