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923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Proverbs 1: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jukurpa nyanganpa Israelku mayatjangku walkatjunu panya Davidaku katjangku wati ini Tjalamant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 tjukurpa nyanga paluṟu tjana nyuranya nintini kuliṟa ninti puḻkaringkunytjaku, ka nyura nintiringkunytjatjanungku tjukurpa kumpilpa ngaṟanytja tjuṯalta uti kulilku munu kuliṟa wangaṉarangkulta palyalku. Munu palulanguṟu kutjupa tjuṯangku nyurala wangkara nintinnyangka nyura nintingku tjukaṟurungku kulilk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unu nyura tjukurpa nyanga palumpa tjanampa nintiringkunytjatjanungku kulilku palyanyku nyinanytjikitjangku. Munu nyura kulilku aṉangu uwankaraku palu puṟunytjuṯu tjukaṟurungku palyantjikitjangku kutjupa tjuṯaku kuḻ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Uwa, tjukurpa nyanga palula tjanalanguṟu aṉangu ngurpa-ngurpa tjuṯa nintiringkuku ninti puḻka nyinanytjikitja. Ka wati yangupala kungkawaṟa tjuṯa kuḻu nintiringkuku, munuya palulanguṟu nintiringkunytjatjanungku kuliṟa tjukaṟurungku ngurkantankuku palyanyku nyinanytjikitjangk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ya uti aṉangu nintipuka tjuṯangku kuḻu tjukurpa nyanganpa kuliṟa nintiringama munuya nyara palulanguṟu ninti puḻka mularariku. Panya tjana tjukaṟurungku palyantjikitja mukuringkula tjukurpa nyanganpa kuliṟampa tjukaṟurungku ngurkantankuk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unu aṉangu nintipukangku tjanala tjukurpa aṟa kutjupatjara wangkanyangka tjana uti kulilk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alu kulilaya! Nyura ninti puḻkaringkunytjikitja mukuringkula Mayatja Godanya-waraṟa waḻkunma munuya palula wangaṉarangku kulinma. Nyara palulanguṟu kutju nyura ninti puḻkaringkuku. Palu panya aṉangu kawakawa tjuṯa ninti puḻkaringkunytjikitja mukuringkunytja wiya munuya kuraringkupai kutjupangku tjananya nintinnyangk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
            </a:r>
          </a:p>
        </p:txBody>
      </p:sp>
    </p:spTree>
  </p:cSld>
  <p:clrMapOvr>
    <a:masterClrMapping/>
  </p:clrMapOvr>
</p:sld>
</file>

<file path=ppt/theme/theme1.xml><?xml version="1.0" encoding="utf-8"?>
<a:theme xmlns:a="http://schemas.openxmlformats.org/drawingml/2006/main" name="Theme60">
  <a:themeElements>
    <a:clrScheme name="Theme6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2026-06-28T13:22:42Z</dcterms:created>
  <dcterms:modified xsi:type="dcterms:W3CDTF">2026-06-28T13:22:42Z</dcterms:modified>
  <dc:title>Bible.com.au: Proverbs 1:1-33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