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nyanganpa Israelku mayatjangku walkatjunu panya Davidaku katjangku wati ini Tjalamant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ukurpa nyanga paluṟu tjana nyuranya nintini kuliṟa ninti puḻkaringkunytjaku, ka nyura nintiringkunytjatjanungku tjukurpa kumpilpa ngaṟanytja tjuṯalta uti kulilku munu kuliṟa wangaṉarangkulta palyalku. Munu palulanguṟu kutjupa tjuṯangku nyurala wangkara nintinnyangka nyura nintingku tjukaṟurungku kulil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nyura tjukurpa nyanga palumpa tjanampa nintiringkunytjatjanungku kulilku palyanyku nyinanytjikitjangku. Munu nyura kulilku aṉangu uwankaraku palu puṟunytjuṯu tjukaṟurungku palyantjikitjangku kutjupa tjuṯaku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tjukurpa nyanga palula tjanalanguṟu aṉangu ngurpa-ngurpa tjuṯa nintiringkuku ninti puḻka nyinanytjikitja. Ka wati yangupala kungkawaṟa tjuṯa kuḻu nintiringkuku, munuya palulanguṟu nintiringkunytjatjanungku kuliṟa tjukaṟurungku ngurkantankuku palyanyku nyina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uti aṉangu nintipuka tjuṯangku kuḻu tjukurpa nyanganpa kuliṟa nintiringama munuya nyara palulanguṟu ninti puḻka mularariku. Panya tjana tjukaṟurungku palyantjikitja mukuringkula tjukurpa nyanganpa kuliṟampa tjukaṟurungku ngurkantan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aṉangu nintipukangku tjanala tjukurpa aṟa kutjupatjara wangkanyangka tjana uti kul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lilaya! Nyura ninti puḻkaringkunytjikitja mukuringkula Mayatja Godanya-waraṟa waḻkunma munuya palula wangaṉarangku kulinma. Nyara palulanguṟu kutju nyura ninti puḻkaringkuku. Palu panya aṉangu kawakawa tjuṯa ninti puḻkaringkunytjikitja mukuringkunytja wiya munuya kuraringkupai kutjupangku tjananya nintin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2026-06-28T11:58:12Z</dcterms:created>
  <dcterms:modified xsi:type="dcterms:W3CDTF">2026-06-28T11:58:12Z</dcterms:modified>
  <dc:title>Bible.com.au: Proverbs 1:1-33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