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5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ilipaiku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ṉa ngayulu nyuranya ngaṉmanytju nintiningi tjukurpa wiṟu tjuṯa ka panya nyura mulamularingu, panya palunya tjananyaya rawangku kulinma watarkuriwiyangku. Munuya ngaṉmanytju panya ngayulu palyannyangka nyakunytjatjanungku palyanma alatjiṯu tiṯutjarangku ngayulu puṟunytju. Ka Mama Godanya nyurala tiṯutjara tjungu nyinaku munu nyuranya kurunpa rapa pukuḻpa nyinanytjaku palyalku.Paulalu Tjananya Wiṟunmanku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ura ngaṉmanytju ngayuku kutjupa kutjupa iyaningi ngayunya alpamilantjikitjangku munu palulanguṟu nyura piṟuku iyantja wiyaringu. Palu nyura panya ngayunya tiṯutjarangku kuliningi watarkurinytja wiyangku munu nyura kuwari nyanga piṟuku ngayuku iyaṉu wiṟungku. Kaṉa puḻkaṟa alatjiṯu nyurampa pukuḻarira Mayatja Jesunya mirawaṉinyi nyura ngayuku iyantjitj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ngatjaṉa manikitjangku wangkanytja wiya mani piṟuku iyantjaku, panya ngayulu alatjiṯu mani tjukutjukutjara pukuḻpa nyina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tjupa-aṟa ngayulu maṟalpa nyinapai pukuḻpa alatjiṯu, munuṉa kutjupa-aṟa mai ulytja puḻkatjara nyinapai pukuḻpaṯu, panya aṟa nyanga palumpaṉa nintiringu alatji tiṯutjara pukuḻpa nyinanytjikitja. Ngayulu kutjupa-aṟa mai ngalkula paḻtjaringkula pukuḻaripai. Munuṉa kutjupa-aṟa mai wiya nyinara paḻtjatjiratja pukuḻpaṯu nyin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kutjupa kutjupa ngayula utiringkunyangkaṉa ngayulu kurunpa rapa pukuḻpa nyinapai, panya Jesulu ngayunya kuṉpul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panya nyura wiṟungku ngayuku kutjupa kutjupa iyaṉu nyanga tjaila unngu nyinara puṯu kulin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panyatjaya kulinma, panya mungaṯuṉa nyurala Tjukurpa Palya Jesunyatjara tjakultjunu, ka panya nyura kuliṟa mulamularingu. Palulanguṟuṉa manta pala Matja-tuniyanya wantikatira ngura kutjupa tjuṯakutu anu. Ka panya nyura kutju ngayunya alpamilaningi ngayuku mani iyaṟa, ngayulu aṉangu tjuṯangka Tjukurpa Palya tjakultjunkunytjaku. Ka panya Jesuku walytja kutjupa tjuṯangku ngura kutjupa tjuṯanguṟu ngayunya alpamilantja wiyangku wantingi, nyura kutju panya ngayunya alpamila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nya ngayulu piṟuku ngura Tjatja-lanikala mani wiya nyinanyangka nyura wiṟungku piṟuku iyaṉu kutjara-aṟ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nyangatja manikitjangku wangkanytja wiya, palu mukuringanyiṉa Godalu nyuranya pukuḻmankunytjaku nyura ngayunya wiṟungku alpamilantjitjanguṟ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tjaṉa nyurampa walkatjunanyi kurunpa winki pukuḻarira nyura ngayunya wiṟu tjuṯa ungkunytjitjanguṟu, panya kuwariṉa alatjiṯu kanyini nyura panya ungkul'iyantja wati nyanga Papataitjanya. Ka Godanya nyurampa puḻkaṟa pukuḻaringu nyanga palunya palyannyangka. Nyangatja panya nyaa puṟunypa ngaṟanyi, panya aṉangungku paṉṯi wiṟu tililpai Godanya pukuḻarinytjaku, palu puṟunypa nyangatja wiṟu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wiṟu tjuṯa, ngayulu nyurampa puḻkaṟa mukuringanyi kurunpa winki, munuṉa nyuranya kuliṟa watjilaripai munuṉa mukuringkupai nyurala tjunguringkunytjikitja. Palu nyuranya kuliṟaṉa puḻkaṟaṯu pukuḻarinyi nyura Godanya wiṟuṟa rawangku waṉannyangka. Kaya ngayulu panya kuwari wangkanytja nyura wangaṉarangku kuliṟa Mayatjanya tungun-tunguntu waṉanma wantinytja wiyangku palumpa puḻkaṟa mulamularingkula.Wiṟuṟa Kalypa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Jesunya Christanya nyurampa ngalkilpa ilunytjitjanguṟu Godalu nyurampa puḻka mulapa kanyini nyuranya ungkunytjikitjangku. Munu panya nyura kutjupa kutjupaku mukuringkula ngatjinnyangka paluṟu nyuranya ung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ganampa panya Mama wiṟu mulapa nyinanyi. Kala uti tiṯutjarangku palunya waḻkuṟa mirawaṉima. Uwa mulapa.Tjukurpa Maḻa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walytja wiṟu tjuṯa, ngayulu nyuranya rawangku kulilpai Jesuku Christaku walytja uwankara. Ka panya Jesuku walytja kutjupa tjuṯa nyanga ngayula kuwari tjungu nyinanyi, paluṟu tjana kuḻu nyuranya kulini nyurampa pukuḻari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Jesuku walytja ngura nyangatja nguraṟa uwankarangku nyuranya kulini. Ka Jesuku walytja kutjupa tjuṯa mayatja panya Rome-anya nguraṟaku waṟkaripai tjuṯa nyinanyi, paluṟu tjana kuḻu palu puṟunypaṯu nyuranya kuli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alatjiṯuṉa walkatjunanyi. Ka Mayatja Jesulu Christalu nyuranya kurunpa pukuḻmaṟa kanyinma pukuḻtju puḻkangku. Uwa mula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kuwari minyma pala Utiwala pulala Tjintikala wangkanyi alatji, “Panya nyupalinku kunyu kutjupa kutjupanguṟu rawangku pika-pikangku wangkapai. Kaṉa mukuringanyi nyupali tjunguringkula kalypa nyinanytjaku kulintja kutjuringkula, panya nyupaliṯu Jesuku Christaku walytja nyinanyi.” Nyanga palunyaṉa nyupalila wangk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maḻpa wiṟu, kuwariṉa nyuntula tjapini nyuntu minyma pala kutjara wangkara kalypantjaku. Panya minyma pala paluṟu pula kuḻu ngayula tjungu ngaṉmanypa waṟkaringi aṉangu tjuṯangku Tjukurpa Palya Jesunyatjara kulintjaku. Kaya kutjupa tjuṯa kuḻu nganaṉala tjungu waṟkaringi nyara palula aṟangka, wati panya Kilimannga tjana. Ka panya Godalu aṉangu nyanga palunya tjananya kuḻu ini ngaṉmanytju walkatjunu palumpa nyiringka minyma pala palunya pulanya kuḻu. Panya nyiri pala palula Godalu aṉangu tjuṯa mulapa ini walkatjunu, ka paluṟu tjana uwankara palula tjungu wanka tiṯutjara nyin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walytja tjuṯa, nyura uti Mayatja Jesuku walytja nyinara puḻkaṟa pukuḻarima. Kaṉa piṟukuṯu nyurala wangkanyi, “Tiṯutjaraya pukuḻpa nyin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aṉangu uwankaraku ngaḻṯunytju nyinama, kaya paluṟu tjana ngapartji kuliṟa nyurampa pukuḻarikuṯu. Munuya watarkuriwiyangku kulinma panya Mayatja Jesunya kuwari nguwanpa maḻaku pitj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kutjupa kutjupa tjuṯa nyurala wirkankunyangka kuliṟa tjituṟu-tjituṟurinytja wiya nyinama, munuya Godala tjapinma nyuranya aṯunymankunytjaku munuya palunya mirawaṉira waḻkunma nyuranya paluṟu wiṟuṟa kanyin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Jesuku walytja nyinanyangka Mama Godalu nyuranya kurunpa rapa pukuḻpa nyinanytjaku palyalku. Kaya kutjupa tjuṯangku nyuranya nyakula puṯu nguwanpa kulilku munuya wangkaku, “Awari! Yaaltji-yaaltji nyanganpa rapa pukuḻpa mulapa nyinanyi tjituṟu-tjituṟu puḻka tjanala wirkankunyangkam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walytja tjuṯa, kulilaya! Piṟukuṉa nyurala wangkanyi. Uti nyura kulintja wiṟutjara nyinama. Munuya aṟa kura tjuṯa ruukulintja wiyangku wantira aṟa wiṟu tjuṯa kutju tiṯutjarangku kulinma. Munuya tiṯutjarangku kulinma aṉangu wiṟu tjuṯangku palyantja tjuṯa munu tjukurpa tjana wangkanytja tjuṯa kuḻu. Munuya tjukurpa tjukaṟuru tjuṯa kutju kulinma, ngunti tjuṯa kulintja wiyangku wantira. Munuya kutjupa kutjupa wiṟu tjuṯa utiringkunyangka nyakula pukuḻarima. Munu kura palyannyangka nyakula pukuḻarinytja wiyangku wantima munuya wiṟu palyannyangka kutju nyakula pukuḻarima. Uwa, kutjupa kutjupa wiṟu tjuṯa nyakunytjatjanungkuya tiṯutjarangku ruukulinm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2026-06-14T09:28:43Z</dcterms:created>
  <dcterms:modified xsi:type="dcterms:W3CDTF">2026-06-14T09:28:43Z</dcterms:modified>
  <dc:title>Bible.com.au: Pilipaiku 4:1-23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